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6816B-FE1A-492D-BDD3-DD89FE41D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4EA03-3D82-478D-A9FC-5650B6760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CF623-38E1-4420-A129-6157FDEC2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2256A-36DD-4037-A0D7-67294BB09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BDC8F8-1315-471F-806F-168D5ED24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8F2497-B36C-49A4-898D-50780C7F6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B37CAC-FD5A-4EA1-BE65-B645EDEB8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C7498-1095-4AAD-BFEB-E03611E92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AEDFD-F29E-467D-826A-E61DCE5C0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CEB17-DCBF-4752-B9BC-F4ED8FD04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EDFD9-A4F1-43C6-B984-5B80E6BF6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1713603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恶性肿瘤中医维持治疗</a:t>
            </a:r>
            <a:endParaRPr lang="en-US" sz="1100"/>
          </a:p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专家共识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汇报时间：2024-01-09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恶性肿瘤中医维持治疗的理论基础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恶性肿瘤中医维持治疗的临床实践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恶性肿瘤中医维持治疗的疗效评价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恶性肿瘤中医维持治疗的安全性和风险控制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恶性肿瘤中医维持治疗的未来展望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恶性肿瘤治疗现状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恶性肿瘤是严重危害人类健康的重大疾病，目前西医治疗手段主要包括手术、放疗、化疗等，虽然取得了一定的疗效，但仍存在复发、转移等问题。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中医维持治疗的意义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中医维持治疗是指在恶性肿瘤经过手术、放疗、化疗等治疗后，通过中医药调理，改善患者的体质，增强免疫力，减轻放化疗毒副作用，提高生活质量，延长生存期的一种治疗方法。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改善患者生活质量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中医维持治疗注重整体调理，可以改善患者的食欲、睡眠、精神状况等，提高患者的生活质量。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增强患者免疫力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中医维持治疗通过调理脾胃、补益气血等方法，可以增强患者的免疫力，提高机体对癌细胞的清除能力。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延长患者生存期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中医维持治疗可以稳定瘤体，防止复发和转移，从而延长患者的生存期。同时，中医治疗注重个体化治疗，根据患者的具体情况制定治疗方案，提高治疗效果。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减轻放化疗毒副作用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放化疗在杀死癌细胞的同时也会对正常细胞造成损伤，导致一系列毒副作用。中医维持治疗可以减轻放化疗引起的恶心、呕吐、腹泻、骨髓抑制等毒副作用，保护正常细胞。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恶性肿瘤中医维持治疗的意义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恶性肿瘤中医维持治疗的理论基础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中医认为恶性肿瘤的形成与正气不足、脏腑功能失调、气滞血瘀、痰凝湿聚等多种因素相关。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病因病机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中医将恶性肿瘤的症状分为局部和全身症状，局部症状包括肿块、疼痛、出血等，全身症状则表现为消瘦、乏力、食欲不振等。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中医根据患者的症状、体征、舌象、脉象等进行综合辨证，将恶性肿瘤分为气滞血瘀型、痰湿凝聚型、热毒内蕴型等不同类型。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辨证分型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中医对恶性肿瘤的认识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辨证论治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中医根据患者的具体病情和身体状况，制定个性化的治疗方案，通过中药汤剂、针灸、推拿等多种治疗手段进行综合治疗。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整体调理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中医治疗不仅针对局部病灶，更注重整体调理，通过调节患者的饮食、起居、情志等方面，提高患者的生存质量。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治未病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中医强调“治未病”的理念，在恶性肿瘤治疗中注重调节患者体内环境，增强正气，防止疾病复发和转移。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中医维持治疗的原则和方法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292" r="10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缓解症状和改善生活质量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中医药对于缓解恶性肿瘤患者的疼痛、乏力、食欲不振等症状具有显著效果，可以提高患者的生活质量。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减轻化疗副作用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中医药可以减轻化疗药物对患者身体的损伤，缓解恶心、呕吐、腹泻等副作用，提高患者的耐受性。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中医药可以调节患者的免疫功能，增强机体的抗癌能力，减少肿瘤的复发和转移。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中医药在恶性肿瘤治疗中的优势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恶性肿瘤中医维持治疗的临床实践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气血两虚型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患者神疲乏力、面色苍白、头晕目眩、心悸失眠，舌淡苔白，脉细弱。治以益气养血，常用药物如人参、黄芪、当归、熟地黄等。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肝郁气滞型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患者情志抑郁、胸胁胀满、善太息、月经不调，舌淡红苔薄白，脉弦。治以疏肝理气，常用药物如柴胡、香附、枳壳、陈皮等。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湿热蕴结型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患者身热不扬、头身困重、脘腹胀满、食欲不振，舌红苔黄腻，脉滑数。治以清热利湿，常用药物如黄芩、黄连、黄柏、栀子等。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常见恶性肿瘤的中医辨证分型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38" r="21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中药汤剂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根据患者的具体病情和辨证分型，选用适当的中药组成汤剂进行治疗。汤剂具有吸收快、作用迅速的优点，适用于病情较重或需要快速缓解症状的患者。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中成药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选用具有明确疗效和安全性评价的中成药进行治疗。中成药具有服用方便、易于携带的优点，适用于病情稳定或需要长期治疗的患者。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中药注射剂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对于某些病情较重或需要迅速起效的患者，可选用中药注射剂进行治疗。注射剂具有起效快、作用强的优点，但需要在医疗机构内使用，并严密监测患者的反应。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中医维持治疗的药物选择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https://d.book118.com/468017136034006025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2024-09-01T19:07:58.134</cp:lastPrinted>
  <dcterms:created xsi:type="dcterms:W3CDTF">2024-09-01T11:07:58Z</dcterms:created>
  <dcterms:modified xsi:type="dcterms:W3CDTF">2024-09-01T11:07:59Z</dcterms:modified>
</cp:coreProperties>
</file>