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40547-D518-41C9-8284-5B6973294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65099-C633-411D-9270-9CE74752A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EB9EF-1722-46F4-B353-566C37A8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31FA7-815E-44A9-BAFD-7446B830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81177-964B-46FB-BD7C-5C140CF0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89BDE-E22A-4169-9E8F-9D28CA28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D9D62-CF41-4392-9F9D-BCE3CD02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C2309-BA6B-423F-BCC7-3021C66B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5D26C-C1EB-4AA4-BFC9-04215EF6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80271-9E16-4D3D-95F5-C0DA5EE7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D4599-7F78-42B1-BBD6-37ED83BC1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0026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小春沙棘油见证沙棘的神奇之处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小春沙棘油的功效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小春沙棘油的见证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小春沙棘油的适用人群与使用方法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小春沙棘油与健康生活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总结小春沙棘油的神奇之处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沙棘的果实富含营养物质，包括维生素C、维生素E、维生素A和多种不饱和脂肪酸等，具有很高的营养价值。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沙棘的根、茎、叶和果实都具有药用价值，可以用于治疗多种疾病。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270" r="427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28" r="98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沙棘是一种生长在干旱、半干旱地区的灌木或小乔木，具有强大的生命力、适应性和抗逆性。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沙棘的定义与特点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沙棘的起源与分布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在俄罗斯、蒙古、哈萨克斯坦等国家也有分布。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沙棘起源于中国，是中国的特有植物之一，分布广泛，主要分布于中国的华北、西北和西南地区。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沙棘有多种品种，包括中国沙棘、中亚沙棘和蒙古沙棘等，不同品种的沙棘具有不同的形态和特点。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沙棘的果实可以提取沙棘油，具有很高的营养价值和药用价值。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沙棘还可以用于制作饮料、食品、保健品等，以及作为生态修复的植物。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沙棘的种类与用途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小春沙棘油的功效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小春沙棘油能够刺激胃液分泌，增强胃肠蠕动，有助于改善消化功能。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促进胃液分泌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917" r="2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缓解胃溃疡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改善肠道菌群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小春沙棘油具有抗炎、抗菌、修复胃黏膜的作用，有助于缓解胃溃疡等消化系统疾病。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小春沙棘油能够调节肠道菌群，促进有益菌群的生长，有助于改善肠道健康。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改善消化系统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清除自由基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小春沙棘油含有丰富的抗氧化物质，能够清除体内的自由基，减缓衰老过程。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沙棘油中的抗氧化成分能够保护血管内皮细胞，预防心血管疾病的发生。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抗肿瘤作用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沙棘油中的多种抗氧化成分能够抑制肿瘤细胞的生长，预防癌症的发生。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抗氧化作用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小春沙棘油具有抗炎、镇痛的作用，能够缓解炎症和疼痛。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抗炎镇痛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小春沙棘油对于烧伤、烫伤等伤口具有很好的愈合作用，能够减轻疼痛和预防感染。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治疗烧伤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小春沙棘油具有抗炎、抗菌的作用，能够改善湿疹、皮炎等皮肤病的症状。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改善湿疹等皮肤病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https://d.book118.com/468020026105006023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2024-08-30T09:03:36.188</cp:lastPrinted>
  <dcterms:created xsi:type="dcterms:W3CDTF">2024-08-30T01:03:36Z</dcterms:created>
  <dcterms:modified xsi:type="dcterms:W3CDTF">2024-08-30T01:03:38Z</dcterms:modified>
</cp:coreProperties>
</file>