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00FFB3-4364-404A-942E-32A80EA34B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56FA-3886-4ECB-9195-7F1139E2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DA04C-99E3-4D47-949E-58FBDE255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763D6-06F3-407F-B6A7-1F0EF2232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6A1D3-EA12-4EF8-AB6D-40A2C5E4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DE7AA-0826-45E5-B6EE-F2B16297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0ADD2-9696-4123-A9ED-CABC8837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8AED7-B473-4D09-BEBA-04BF0A38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5CE99-4C57-4919-B840-92AE84EF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E822C-ACD9-4016-A728-F325BB08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F68B0-69F6-4690-958B-D7CF76D7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BDE77-D0BE-4353-BA61-CEE1AFFB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E4579C-A7E8-4A9C-B128-8B0023C03C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B64B65-6E63-40E8-9B4C-576CAFC5AE4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007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企业礼仪培训助推职场成功之路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企业礼仪在职场的应用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企业礼仪是指在职场环境中遵循的礼仪规范和行为准则。它包括言行举止、着装、沟通、商务礼仪等方面的规范。在现代职场中，遵守企业礼仪可以提升个人形象和职业态度，有助于职场成功的道路。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企业礼仪反映出一个人的修养和品德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体现个人素质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遵守企业礼仪有助于建立良好的人际关系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良好的企业礼仪能树立积极的职业形象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表现出色的企业礼仪可以提升在职场中的竞争力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被认可的职业态度能赢得更多机会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促进商业合作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遵循商务礼仪能建立起合作伙伴关系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在商业活动中展现专业礼仪有助于商务合作的进行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融洽人际关系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遵守礼仪规范可以增进同事间的相互尊重和交流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良好的人际关系有助于工作效率的提升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职场礼仪要求在不同场合有所不同，需要灵活运用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不同场合的礼仪要求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了解国际商务礼仪，有助于拓展国际市场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国际商务环境中的礼仪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企业礼仪是实现职场成功的必备素质之一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职场成功的关键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企业礼仪的推广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企业礼仪的推广和培训对于企业和员工都是至关重要的。通过专业的礼仪培训，员工可以提升职业素养，增强团队凝聚力，推动企业发展。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Respect is one of the basic principles of corporate etiquette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尊重是企业礼仪的基本原则之一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Respecting others' opinions, time, and personal space is an important aspect of demonstrating professional conduct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尊重他人的意见、时间和空间是展现职业素养的重要方面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自律与自我管理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自律能够让职场人士更好地控制自己的情绪和行为。自我管理是企业礼仪的重要组成部分，有助于提升工作效率。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礼貌与风度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Politeness and grace are fundamental aspects of corporate etiquette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礼貌和风度是企业礼仪的基本体现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Being courteous and elegant in speech and behavior is key to demonstrating workplace professionalism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文明待人、言行优雅是展现职场素质的关键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包括倾听、表达、表达方式等方面的技巧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Skills such as listening, expressing, and communication methods are crucial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良好的沟通技巧是企业成功不可或缺的部分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Effective communication skills are essential for corporate success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企业礼仪在职场的应用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与客户合作伙伴有效沟通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推动合作发展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建立商业关系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展现个人修养品位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礼仪大使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代表公司形象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文化适应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了解当地风俗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尊重当地习俗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出差礼仪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行程安排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物品准备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在会议中的仪表、言行举止对于职场形象至关重要，学会如何在会议中发言、交流是企业礼仪的一部分。参加会议时，着装得体、态度端正，言行举止得体是提升个人形象的关键。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礼貌用语、谈吐得体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礼仪礼仪礼仪礼仪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商务拜访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交换名片的技巧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交换名片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参加宴会是职场人士常见的社交活动，是展现个人修养和社交能力的机会。在宴会中，要注意仪表端庄、态度谦和，维护自己的形象，同时也要尊重主办方的规定和安排，做到得体得体得体。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https://d.book118.com/468020076010006050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企业礼仪培训助推职场成功之路</vt:lpstr>
      <vt:lpstr>目录</vt:lpstr>
      <vt:lpstr>第1章 企业礼仪的重要性</vt:lpstr>
      <vt:lpstr>什么是企业礼仪</vt:lpstr>
      <vt:lpstr>企业礼仪的重要性</vt:lpstr>
      <vt:lpstr>企业礼仪的作用</vt:lpstr>
      <vt:lpstr>企业礼仪的应用范围</vt:lpstr>
      <vt:lpstr> </vt:lpstr>
      <vt:lpstr>第2章 企业礼仪的基本原则</vt:lpstr>
      <vt:lpstr>尊重他人</vt:lpstr>
      <vt:lpstr> </vt:lpstr>
      <vt:lpstr>礼貌与风度</vt:lpstr>
      <vt:lpstr>沟通技巧</vt:lpstr>
      <vt:lpstr>第3章 企业礼仪在职场的应用</vt:lpstr>
      <vt:lpstr>会议礼仪</vt:lpstr>
      <vt:lpstr>商务社交礼仪</vt:lpstr>
      <vt:lpstr>宴会礼仪</vt:lpstr>
      <vt:lpstr>出差礼仪</vt:lpstr>
      <vt:lpstr> </vt:lpstr>
      <vt:lpstr>商务社交礼仪</vt:lpstr>
      <vt:lpstr>宴会礼仪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2024-09-29T14:03:01.025</cp:lastPrinted>
  <dcterms:created xsi:type="dcterms:W3CDTF">2024-09-29T06:03:01Z</dcterms:created>
  <dcterms:modified xsi:type="dcterms:W3CDTF">2024-09-29T06:03:03Z</dcterms:modified>
</cp:coreProperties>
</file>