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9AB70-1D01-4E7C-ACD0-31D6078DD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B7E79-A841-48D7-9DD7-77590EEAA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CDFD0-1D48-4B7F-8A74-0D3DDFDDE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BC7B2-15AB-4975-86B9-855318DC3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3C43CE-4827-41D3-9F17-823108140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419445-BC34-4735-83F3-781A3F093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EA1E3A-C8DE-46CD-A688-51C42117C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3AB9E-D529-493D-B932-94A860A45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8737C-A232-471B-95F9-831830F47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06628-CC0F-4FE3-A707-DAE676B93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C9C04-482E-45B3-BD09-063D6093E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20110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优秀护理查房该如何制作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护理查房的目的与意义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护理查房的准备工作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护理查房的实施过程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护理查房的技巧与策略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护理查房的目的与意义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通过护理查房，全面了解患者的病情状况，包括病情进展、并发症、治疗效果等，为制定更精准的护理计划提供依据。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通过护理查房，发现护理工作中存在的问题和不足，及时改进和优化护理流程，提高护理服务质量。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护理查房能够加强医护人员之间的沟通与协作，提高团队协作能力，确保患者得到全面、连贯的护理服务。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通过护理查房，护士可以不断学习和掌握新的护理知识和技能，提高专业水平和综合素质。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88" b="1808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有效的护理查房能够及时发现和解决护理工作中的问题，降低患者并发症和不良事件的发生率，保障患者安全。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优质的护理查房服务能够增强患者对医护人员的信任感和满意度，改善医患关系。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护理查房的实践和研究能够推动护理学科的发展，完善护理理论体系，提高护理专业的地位和影响力。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护理查房的准备工作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主题相关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确保主题与护理实践紧密相关，能够提高护理质量或解决实际护理问题。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选择一个具体的护理问题或病例作为查房主题，确保主题具有针对性和实际意义。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确定查房主题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文献回顾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查阅相关的护理文献和资料，了解当前护理实践和研究进展。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收集相关病例资料，包括患者病情、治疗过程、护理措施等，为查房提供实际案例。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合理安排查房时间，确保参与人员能够准时参加。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明确参与人员的角色和分工，如主持人、主讲人、提问者等。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制定详细的查房流程，包括开场白、病例介绍、讨论环节、总结等。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制定查房计划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护理查房的实施过程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明确查房目的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详细了解病人的病情、治疗情况、护理措施等，以便更好地评估护理效果和提出改进建议。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制定查房计划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根据查房目的和病人情况，制定详细的查房计划，包括查房时间、参与人员、检查项目等。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在查房前，应明确查房的目的和重点，以便有针对性地进行准备工作。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根据需要，准备相关的查房工具，如检查表格、记录本、照相机等。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注意礼仪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在查房过程中，应注意礼仪，尊重病人，避免对病人造成不必要的困扰。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认真观察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仔细观察病人的情况，包括病情、皮肤、管道、卧位等，以便发现潜在的问题。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与病人及家属进行详细询问，了解病人的需求、护理效果及家属的意见和建议。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记录详细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对查房过程中发现的问题、病人的情况及家属的意见和建议进行详细记录。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https://d.book118.com/468020110033006035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2024-09-13T23:09:11.953</cp:lastPrinted>
  <dcterms:created xsi:type="dcterms:W3CDTF">2024-09-13T15:09:11Z</dcterms:created>
  <dcterms:modified xsi:type="dcterms:W3CDTF">2024-09-13T15:09:13Z</dcterms:modified>
</cp:coreProperties>
</file>