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2F7BF-E5BB-4115-B88D-013E34AEB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DA32A-184E-4220-BD95-8C8018857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9FF34-D1FE-4FF4-B488-178A06EB4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4BD73-4E74-40BB-8A57-A77B3FC66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B272F-09A7-4588-9F77-9A2104C24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BD20B-A981-4945-A413-7CF59C128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29F6D-EB38-4C41-82A7-EF7860FAD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58794-E633-4299-95F6-21A09E0AD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E8E70-9D18-454F-A20F-FF6ABF69F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4F25A-14B0-4195-87C8-86612B211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040AB-E18F-441A-9542-E7E75D66C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21034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PhotoshopCS6实例教程(第5版)(微版)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Photoshop CS6基础入门</a:t>
            </a:r>
          </a:p>
          <a:p>
            <a:r>
              <a:t>图像编辑与调整</a:t>
            </a:r>
          </a:p>
          <a:p>
            <a:r>
              <a:t>文字设计与排版</a:t>
            </a:r>
          </a:p>
          <a:p>
            <a:r>
              <a:t>照片处理与美化</a:t>
            </a:r>
          </a:p>
          <a:p>
            <a:r>
              <a:t>图形绘制与创意表现</a:t>
            </a:r>
          </a:p>
          <a:p>
            <a:r>
              <a:t>动画设计与视频编辑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Photoshop CS6基础入门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22" b="20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从官方网站下载安装程序，按照提示完成软件的安装过程。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通过桌面快捷方式或开始菜单启动Photoshop CS6。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软件安装与启动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启动方法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安装步骤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界面组成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菜单栏、选项栏、工具箱、面板组等。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图像编辑、图层管理、色彩调整、滤镜效果等。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界面布局与功能介绍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010" b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设置文件尺寸、分辨率、颜色模式等参数，创建新图像文件。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新建文件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打开文件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保存文件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关闭文件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支持多种图像格式，可打开现有图像文件进行编辑。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可将编辑后的图像保存为多种文件格式，如PSD、JPG、PNG等。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关闭当前打开的图像文件。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基本操作与设置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64" r="1156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PSD、JPG、PNG、GIF等。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常用文件格式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可选择存储位置、文件名、格式等，也可进行存储为Web所用格式的设置。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存储选项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保留原文件的同时，将编辑后的图像另存为新文件。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存储为副本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可设置自动保存的时间间隔和文件数量，以防止意外丢失数据。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自动保存与恢复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文件格式与存储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图像编辑与调整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选区工具介绍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详细讲解Photoshop CS6中提供的各种选区工具，包括矩形选框工具、椭圆选框工具、单行选框工具、单列选框工具等。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选区创建方法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介绍如何使用不同的选区工具创建选区，以及如何通过选项栏设置选区的羽化、样式等属性。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选区编辑技巧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讲解如何对选区进行移动、变换、修改等操作，以及如何使用选区运算符对选区进行组合和调整。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选区创建与编辑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色彩模式介绍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色彩调整命令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特殊色彩效果制作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063" b="3406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824" b="1982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011" b="180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色彩调整与校正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详细讲解Photoshop CS6中支持的各种色彩模式，包括RGB模式、CMYK模式、灰度模式等。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介绍如何使用色阶、曲线、色彩平衡等命令对图像的色彩进行调整和校正。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讲解如何制作黑白照片、反转片效果、负片效果等特殊色彩效果。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滤镜效果应用方法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介绍如何使用不同的滤镜对图像进行处理，以及如何通过选项栏设置滤镜的参数和效果。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自定义滤镜效果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讲解如何创建和使用自定义滤镜效果，以及如何将多个滤镜组合起来制作复杂的图像效果。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滤镜库介绍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详细讲解Photoshop CS6中提供的各种滤镜效果，包括模糊滤镜、扭曲滤镜、锐化滤镜等。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滤镜效果应用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图层概念介绍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详细讲解图层的基本概念和原理，包括图层的类型、属性、混合模式等。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图层操作技巧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介绍如何创建、编辑、管理图层，以及如何使用图层蒙版、图层样式等高级功能。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图像合成方法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讲解如何使用图层和蒙版进行图像合成，包括无缝拼接、局部融合等技巧。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图层操作与合成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文字设计与排版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文字工具选择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根据设计需求选择合适的文字工具，如横排文字工具、直排文字工具、横排文字蒙版工具等。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文字属性设置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掌握文字属性栏中各选项的设置方法，如字体、字号、字距、行距、颜色等。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文字编辑与调整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学会对输入的文字进行编辑和调整，如拼写检查、查找和替换文本、调整段落格式等。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文字工具使用技巧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遵循可读性、美观性、整体性等原则，确保文字排版符合设计要求。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47" r="1574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文字排版原则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掌握分栏排版、首字下沉、文字绕排等排版方法，提高文字排版效果。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文字排版方法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运用对齐、对比、重复等排版技巧，提升文字设计的视觉冲击力。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排版技巧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文字排版原则与方法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通过图层样式、滤镜等工具制作立体字效果，增强文字的立体感。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立体字制作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运用渐变叠加、外发光等图层样式制作霓虹灯字效果，使文字更加醒目。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霓虹灯字制作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结合图层样式和滤镜制作水晶字效果，表现文字的清新与透明感。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水晶字制作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文字特效制作实例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https://d.book118.com/468021034034006032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2024-09-09T14:23:28.924</cp:lastPrinted>
  <dcterms:created xsi:type="dcterms:W3CDTF">2024-09-09T06:23:28Z</dcterms:created>
  <dcterms:modified xsi:type="dcterms:W3CDTF">2024-09-09T06:23:30Z</dcterms:modified>
</cp:coreProperties>
</file>