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7F60-64A5-4BD0-A8F2-A575115C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EA1D6-BBEF-41D9-968E-24A772C1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9E268-04B6-4E15-B309-08DE0DCA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47A1A-2F7A-4036-8944-6D83F6876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7B4F9-8CAC-4573-8975-66BA29008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4A6D8B-39F8-4EBD-8E8B-57A5A30E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0F238-774F-4E53-B827-4E4CA377C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F7225-E59C-4A36-9A17-18EBA2F6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1F137-575D-4BD7-9186-9EF697F4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71DDF-06E1-4B1D-933B-17CD554D5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4ED62-51AB-4566-A4F3-4B9E1913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2006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不良事件跌倒分析与预防\n## 1.护理不良事件跌倒的基本概念与重要性\n### 1.1跌倒的定义、分类及影响因素\n### 1.2跌倒对患者及医疗机构的影响\n### 1.3跌倒预防的重要性及意义\n## 2.护理不良事件跌倒的预防策略\n### 2.1建立跌倒风险评估体系\n### 2.2加强患者及家属的跌倒健康教育\n### 2.3优化护理工作流程与措施\n## 3.护理不良事件跌倒的监测与报告\n### 3.1跌倒事件的监测方法与标准\n### 3.2跌倒事件的报告与记录\n### 3.3跌倒事件的分析与改进\n## 4.护理不良事件跌倒的护理干预\n### 4.1跌倒患者的急救与处理\n### 4.2跌倒患者的护理措施与康复指导\n### 4.3跌倒患者的心理干预与支持\n## 5.护理不良事件跌倒的管理与培训\n### 5.1建立跌倒管理组织与政策\n### 5.2护理人员的跌倒预防培训与教育\n### 5.3护理不良事件跌倒的持续改进与评估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护理不良事件跌倒分析与预防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护理不良事件跌倒的基本概念与重要性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跌倒的定义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患者在医疗机构内发生的意外跌倒事件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患者在站立、行走、坐下等过程中发生的失衡、摔倒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跌倒的分类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偶然性跌倒：患者在无意识状态下发生的跌倒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故意性跌倒：患者在有意识状态下，为了达到某种目的而发生的跌倒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跌倒的影响因素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患者因素：年龄、性别、认知功能、平衡能力、视力等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环境因素：地面湿滑、光线不足、障碍物、家具摆放等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药物因素：镇静剂、降压药、利尿剂等影响患者平衡的药物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跌倒的定义、分类及影响因素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对患者的影响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身体健康：骨折、软组织损伤、脑震荡等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心理状况：自尊心受损、焦虑、抑郁等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治疗效果：延长住院时间、增加治疗费用、影响康复进程等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对医疗机构的影响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医疗纠纷：患者家属对医疗机构的不满、投诉、要求赔偿等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医疗资源：增加医护人员的工作量、占用医疗设备等资源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医疗声誉：影响医疗机构的社会声誉、降低患者信任度等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跌倒对患者及医疗机构的影响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跌倒预防的重要性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保障患者安全：降低患者跌倒的发生率，保障患者的生命安全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提高治疗效果：减少跌倒对患者治疗进程的影响，提高治疗效果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降低医疗纠纷：预防跌倒事件的发生，降低医疗纠纷的风险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跌倒预防的意义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提高患者满意度：降低患者对医疗机构的不满，提高患者满意度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优化医疗资源：合理分配医疗资源，提高医疗资源的利用效率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提升医疗声誉：提高医疗机构的社会声誉，提升患者信任度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跌倒预防的重要性及意义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护理不良事件跌倒的预防策略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评估体系的建立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收集患者基本信息：年龄、性别、认知功能、平衡能力等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评估患者跌倒风险：根据患者信息，评估患者跌倒的风险等级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制定预防措施：根据评估结果，制定针对性的跌倒预防措施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评估体系的实施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定期评估：对患者进行定期跌倒风险评估，及时调整预防措施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持续监测：对患者跌倒事件进行持续监测，分析跌倒原因，优化预防策略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建立跌倒风险评估体系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加强患者及家属的跌倒健康教育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提高患者及家属对跌倒的认识：了解跌倒的危害、预防方法等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增强患者及家属的预防意识：主动采取预防措施，降低跌倒的发生率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跌倒的危害：骨折、软组织损伤、脑震荡等严重后果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跌倒的预防：穿防滑鞋、保持室内光线充足、使用扶手等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跌倒后的处理：立即求助、保持冷静、进行急救等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优化护理工作流程与措施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优化工作流程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合理分配护理人员：确保患者得到充足的护理服务，降低跌倒风险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提高护理工作效率：简化护理工作流程，提高护理工作效率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加强巡视：定期巡视患者，及时发现并处理跌倒风险因素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个性化护理：根据患者特点，制定个性化的跌倒预防措施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护理不良事件跌倒的监测与报告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跌倒事件的监测方法与标准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定期检查：对患者进行定期检查，评估跌倒风险因素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持续监测：对患者跌倒事件进行持续监测，分析跌倒原因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跌倒事件报告：确保所有跌倒事件得到及时、准确的报告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跌倒数据分析：对跌倒事件数据进行分析，找出跌倒原因及预防措施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https://d.book118.com/468022006043006037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护理不良事件跌倒分析与预防</vt:lpstr>
      <vt:lpstr>护理不良事件跌倒的基本概念与重要性</vt:lpstr>
      <vt:lpstr>PowerPoint Presentation</vt:lpstr>
      <vt:lpstr>PowerPoint Presentation</vt:lpstr>
      <vt:lpstr>PowerPoint Presentation</vt:lpstr>
      <vt:lpstr>护理不良事件跌倒的预防策略</vt:lpstr>
      <vt:lpstr>PowerPoint Presentation</vt:lpstr>
      <vt:lpstr>PowerPoint Presentation</vt:lpstr>
      <vt:lpstr>PowerPoint Presentation</vt:lpstr>
      <vt:lpstr>护理不良事件跌倒的监测与报告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2024-09-17T01:31:13.048</cp:lastPrinted>
  <dcterms:created xsi:type="dcterms:W3CDTF">2024-09-16T17:31:13Z</dcterms:created>
  <dcterms:modified xsi:type="dcterms:W3CDTF">2024-09-16T17:31:14Z</dcterms:modified>
</cp:coreProperties>
</file>