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EA6CE-8F98-4218-9F3D-EADDBC09B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A051B6-EA12-4660-B5C7-A67BBBE5F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E88104-A4F9-4EE1-8356-F1C65EE8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09E05C-7DFD-4D0B-905B-B0737C82E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07D643B-314C-4BB6-8CC5-7A12E3BB4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D95954-1E4D-4F34-9D7E-D2CAC26DFF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C9A732D-49B4-45D1-ADEC-6BA3E0351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DC6134-F718-47CC-9F3E-CD99D1D7A2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A34B7E-106D-484C-987C-ADA9B7F6A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CDBA4F-6C4A-4450-91F1-9F409B7F7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965BE-C6D2-4E38-A51E-3A3E37277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23036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宫外孕输血的护理查房ppt课件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宫外孕输血的治疗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宫外孕输血的护理措施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宫外孕输血的并发症及处理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宫外孕的预防与保健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宫外孕的概述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907" r="2090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宫外孕是指受精卵着床在子宫以外的部位，最常见的是着床在输卵管。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根据着床部位的不同，可分为输卵管妊娠、卵巢妊娠、腹腔妊娠、阔韧带妊娠等。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宫外孕的定义与分类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常见病因有输卵管炎症、输卵管手术史、子宫内膜异位症、辅助生殖技术等。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随着胚胎发育，输卵管可能破裂或流产，导致腹腔内出血，严重时可危及生命。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宫外孕的病因与病理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腹痛、阴道出血、晕厥、休克等。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腹部压痛、反跳痛、宫颈举痛等。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45" r="294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宫外孕的症状与体征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宫外孕输血的治疗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在输血前，需要对患者的病情、生命体征、血红蛋白水平等进行全面评估，确定是否需要进行输血。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根据患者的具体情况，准备适量血液，确保血液质量和数量。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备血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向患者及家属说明输血的目的、必要性及可能的风险，签署知情同意书。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告知患者及家属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确保患者有有效的静脉通道，以便输血顺利进行。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建立静脉通道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在输血前、中、后核对患者信息、血型、血液质量等，确保无误。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控制输血速度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记录输血过程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根据患者的病情和年龄控制输血速度，避免过快或过慢。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在输血过程中，密切观察患者的生命体征、面色、神志等变化，及时发现并处理异常情况。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详细记录输血的时间、种类、数量、速度及不良反应等信息，为后续治疗提供依据。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输血过程中的护理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观察输血效果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输血后的观察与护理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输血后观察患者的症状改善情况，如贫血、休克等症状是否得到缓解。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输血后，患者抵抗力降低，应保持病房清洁，预防感染。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定期监测患者的生命体征，如体温、脉搏、呼吸、血压等，确保生命体征稳定。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向患者及家属提供心理支持，缓解紧张情绪，增强治疗信心。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宫外孕输血的护理措施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7219" r="1721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针对患者因宫外孕输血产生的焦虑、恐惧等情绪，进行心理疏导和安慰，缓解患者心理压力。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向患者及家属介绍宫外孕输血的相关知识，提高其对疾病的认识，增强治疗信心。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https://d.book118.com/468023036013006023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2024-08-29T11:12:24.011</cp:lastPrinted>
  <dcterms:created xsi:type="dcterms:W3CDTF">2024-08-29T03:12:24Z</dcterms:created>
  <dcterms:modified xsi:type="dcterms:W3CDTF">2024-08-29T03:12:25Z</dcterms:modified>
</cp:coreProperties>
</file>