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E799-5403-41DF-809D-E5B97C65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1F6A7-4560-4243-95CF-F81D6C2B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90003-3439-4EA1-9CD5-6BF8CE5F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B9ABF-D5D3-4759-9F47-447B75D2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93607-F76E-401F-9688-2DA7303B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EEEC8-CC5A-40AB-8D21-7D043C55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35C3F-7BCA-4704-8396-877D335A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627E0-5F78-4BD3-AB54-87841FED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3882D-21F9-40E9-83E7-EFA41F73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70769-DCBB-4016-8D51-632629119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5C645-7F54-44AC-965F-345A799C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3044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精装房的分类与选择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精装房的装修材料与工艺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精装房的市场现状与发展趋势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精装房的案例分析与实践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精装房的定义与特点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精装房是指经过精致装修的房屋，通常在交房时已经完成了室内装修和布置，可以直接入住。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精装房的装修风格和标准因开发商和项目而异，但通常会注重细节和品质，提供完整的装修方案，包括地面、墙面、天花板、门窗、水电气等基础设施的装修。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精装房已经完成了装修，购房者可以直接入住，无需自行装修和布置，省去了挑选材料、设计、施工等繁琐的过程。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省心省力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精装房通常会选用优质材料和品牌家电，装修质量和风格都有一定的保证，购房者可以省去对材料和施工质量的担忧。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相对于毛坯房，精装房的价格通常较高，因为开发商已经承担了装修成本。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价格较高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由于精装房是统一装修方案，购房者可能无法完全按照自己的喜好和需求进行个性化装修。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个性化不足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省心省力、品质保证、价格相对较高、可以节约购房者的时间和精力。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价格较高、个性化不足、可能存在质量问题、后期改造难度较大。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精装房的优势与劣势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精装房的分类与选择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以经济实惠的价格满足基本居住需求，适合预算有限的家庭。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经济适用型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提供较为舒适和完善的居住环境，适合大多数家庭。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中档舒适型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提供高端豪华的装修和设施，满足高端客户的需求。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豪华高端型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选择靠近工作、学校或其他生活设施的精装房，便于生活和出行。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选择建筑质量可靠、结构安全、无隐患的精装房。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房屋质量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考虑装修材料的质量、环保性、耐用性以及美观程度。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装修质量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了解精装房是否配备完善的生活设施，如家电、家具、安防等。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精装房的选择标准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以简洁明快、清新自然为主要特点，适合年轻家庭。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中式古典风格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以传统中式风格为基础，融入现代设计元素，适合喜欢传统文化的家庭。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欧式古典风格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以欧洲古典建筑和室内设计风格为特点，适合追求豪华、典雅的家庭。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地中海风格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以地中海沿岸国家的建筑和室内设计风格为特点，给人以自然、浪漫的感觉。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精装房的装修风格与案例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精装房的装修材料与工艺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https://d.book118.com/468023044075006043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2024-09-23T04:19:34.035</cp:lastPrinted>
  <dcterms:created xsi:type="dcterms:W3CDTF">2024-09-22T20:19:34Z</dcterms:created>
  <dcterms:modified xsi:type="dcterms:W3CDTF">2024-09-22T20:19:36Z</dcterms:modified>
</cp:coreProperties>
</file>