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ABDB29-B1E9-4844-89FF-254FC9D178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D907E-2955-45CA-BFCC-17C900124B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487370-E1B2-4833-9104-AA52E3D7F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8F5164-5CEA-4E23-9DEC-1A3196CE4F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699EE7-9133-48A7-A659-5D219E80AE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81A4E5-4135-4F31-B7D6-6F3A42EEB1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E0EE29-8635-4058-9677-D3B94D3379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A02DB7-3736-4277-A983-E757934249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D2FDF9-E0A1-43B6-AC36-20A41F10CE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66786-A300-4A47-A93D-E5C16A7D2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FAC6F7-6B86-4DC2-8ABA-4F9665B40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23126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系统可靠性优化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系统可靠性概述
 可靠性模型与度量
 可靠性设计与评估
 可靠性优化方法
 软件可靠性工程
 硬件可靠性增强
 系统维护与监控
 可靠性挑战与未来</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Subtitle 2"/>
          <p:cNvSpPr>
            <a:spLocks noGrp="1"/>
          </p:cNvSpPr>
          <p:nvPr>
            <p:ph type="subTitle" idx="1"/>
          </p:nvPr>
        </p:nvSpPr>
        <p:spPr/>
        <p:txBody>
          <a:bodyPr/>
          <a:lstStyle/>
          <a:p>
            <a:r>
              <a:t>系统可靠性优化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系统可靠性的定义和重要性</a:t>
            </a:r>
          </a:p>
        </p:txBody>
      </p:sp>
      <p:sp>
        <p:nvSpPr>
          <p:cNvPr id="4" name="Content Placeholder 3"/>
          <p:cNvSpPr>
            <a:spLocks noGrp="1"/>
          </p:cNvSpPr>
          <p:nvPr>
            <p:ph sz="half" idx="2"/>
          </p:nvPr>
        </p:nvSpPr>
        <p:spPr/>
        <p:txBody>
          <a:bodyPr/>
          <a:lstStyle/>
          <a:p>
            <a:r>
              <a:t>1.系统可靠性是指系统在规定条件下和规定时间内，能够有效地完成规定功能的能力。</a:t>
            </a:r>
          </a:p>
          <a:p>
            <a:r>
              <a:t>2.系统可靠性对于保障系统的稳定性和正常运行至关重要，避免因系统故障而对业务产生影响。</a:t>
            </a:r>
          </a:p>
          <a:p/>
        </p:txBody>
      </p:sp>
      <p:sp>
        <p:nvSpPr>
          <p:cNvPr id="5" name="Text Placeholder 4"/>
          <p:cNvSpPr>
            <a:spLocks noGrp="1"/>
          </p:cNvSpPr>
          <p:nvPr>
            <p:ph type="body" idx="3"/>
          </p:nvPr>
        </p:nvSpPr>
        <p:spPr/>
        <p:txBody>
          <a:bodyPr/>
          <a:lstStyle/>
          <a:p>
            <a:r>
              <a:t>系统可靠性的评估方法</a:t>
            </a:r>
          </a:p>
        </p:txBody>
      </p:sp>
      <p:sp>
        <p:nvSpPr>
          <p:cNvPr id="6" name="Content Placeholder 5"/>
          <p:cNvSpPr>
            <a:spLocks noGrp="1"/>
          </p:cNvSpPr>
          <p:nvPr>
            <p:ph sz="half" idx="4"/>
          </p:nvPr>
        </p:nvSpPr>
        <p:spPr/>
        <p:txBody>
          <a:bodyPr/>
          <a:lstStyle/>
          <a:p>
            <a:r>
              <a:t>1.常见的系统可靠性评估方法包括：故障树分析、可靠性框图、马尔可夫模型等。</a:t>
            </a:r>
          </a:p>
          <a:p>
            <a:r>
              <a:t>2.不同的评估方法各有优缺点，应根据具体情况选择适合的评估方法。</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提高系统可靠性的技术手段</a:t>
            </a:r>
          </a:p>
        </p:txBody>
      </p:sp>
      <p:sp>
        <p:nvSpPr>
          <p:cNvPr id="4" name="Content Placeholder 3"/>
          <p:cNvSpPr>
            <a:spLocks noGrp="1"/>
          </p:cNvSpPr>
          <p:nvPr>
            <p:ph sz="half" idx="2"/>
          </p:nvPr>
        </p:nvSpPr>
        <p:spPr/>
        <p:txBody>
          <a:bodyPr/>
          <a:lstStyle/>
          <a:p>
            <a:r>
              <a:t>1.采用高可靠性硬件和软件，提高系统组件的可靠性。</a:t>
            </a:r>
          </a:p>
          <a:p>
            <a:r>
              <a:t>2.实施容错技术方案，确保系统在组件故障时仍能正常运行。</a:t>
            </a:r>
          </a:p>
          <a:p/>
        </p:txBody>
      </p:sp>
      <p:sp>
        <p:nvSpPr>
          <p:cNvPr id="5" name="Text Placeholder 4"/>
          <p:cNvSpPr>
            <a:spLocks noGrp="1"/>
          </p:cNvSpPr>
          <p:nvPr>
            <p:ph type="body" idx="3"/>
          </p:nvPr>
        </p:nvSpPr>
        <p:spPr/>
        <p:txBody>
          <a:bodyPr/>
          <a:lstStyle/>
          <a:p>
            <a:r>
              <a:t>系统可靠性管理与监控</a:t>
            </a:r>
          </a:p>
        </p:txBody>
      </p:sp>
      <p:sp>
        <p:nvSpPr>
          <p:cNvPr id="6" name="Content Placeholder 5"/>
          <p:cNvSpPr>
            <a:spLocks noGrp="1"/>
          </p:cNvSpPr>
          <p:nvPr>
            <p:ph sz="half" idx="4"/>
          </p:nvPr>
        </p:nvSpPr>
        <p:spPr/>
        <p:txBody>
          <a:bodyPr/>
          <a:lstStyle/>
          <a:p>
            <a:r>
              <a:t>1.建立完善的系统可靠性管理体系，明确可靠性指标和评估标准。</a:t>
            </a:r>
          </a:p>
          <a:p>
            <a:r>
              <a:t>2.实施系统可靠性监控，及时发现和解决潜在的系统故障。</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系统可靠性概述</a:t>
            </a:r>
          </a:p>
        </p:txBody>
      </p:sp>
      <p:sp>
        <p:nvSpPr>
          <p:cNvPr id="3" name="Text Placeholder 2"/>
          <p:cNvSpPr>
            <a:spLocks noGrp="1"/>
          </p:cNvSpPr>
          <p:nvPr>
            <p:ph type="body" idx="1"/>
          </p:nvPr>
        </p:nvSpPr>
        <p:spPr/>
        <p:txBody>
          <a:bodyPr/>
          <a:lstStyle/>
          <a:p>
            <a:r>
              <a:t>系统可靠性优化与实践案例</a:t>
            </a:r>
          </a:p>
        </p:txBody>
      </p:sp>
      <p:sp>
        <p:nvSpPr>
          <p:cNvPr id="4" name="Content Placeholder 3"/>
          <p:cNvSpPr>
            <a:spLocks noGrp="1"/>
          </p:cNvSpPr>
          <p:nvPr>
            <p:ph sz="half" idx="2"/>
          </p:nvPr>
        </p:nvSpPr>
        <p:spPr/>
        <p:txBody>
          <a:bodyPr/>
          <a:lstStyle/>
          <a:p>
            <a:r>
              <a:t>1.通过分析实践案例，总结系统可靠性优化的经验和教训。</a:t>
            </a:r>
          </a:p>
          <a:p>
            <a:r>
              <a:t>2.针对不同系统场景，采取相应的优化措施，提高系统可靠性。</a:t>
            </a:r>
          </a:p>
          <a:p/>
        </p:txBody>
      </p:sp>
      <p:sp>
        <p:nvSpPr>
          <p:cNvPr id="5" name="Text Placeholder 4"/>
          <p:cNvSpPr>
            <a:spLocks noGrp="1"/>
          </p:cNvSpPr>
          <p:nvPr>
            <p:ph type="body" idx="3"/>
          </p:nvPr>
        </p:nvSpPr>
        <p:spPr/>
        <p:txBody>
          <a:bodyPr/>
          <a:lstStyle/>
          <a:p>
            <a:r>
              <a:t>未来系统可靠性的发展趋势和挑战</a:t>
            </a:r>
          </a:p>
        </p:txBody>
      </p:sp>
      <p:sp>
        <p:nvSpPr>
          <p:cNvPr id="6" name="Content Placeholder 5"/>
          <p:cNvSpPr>
            <a:spLocks noGrp="1"/>
          </p:cNvSpPr>
          <p:nvPr>
            <p:ph sz="half" idx="4"/>
          </p:nvPr>
        </p:nvSpPr>
        <p:spPr/>
        <p:txBody>
          <a:bodyPr/>
          <a:lstStyle/>
          <a:p>
            <a:r>
              <a:t>1.随着技术的不断发展，系统可靠性将面临新的要求和挑战。</a:t>
            </a:r>
          </a:p>
          <a:p>
            <a:r>
              <a:t>2.人工智能、云计算等新技术的应用将为系统可靠性优化提供更多的可能性。</a:t>
            </a:r>
          </a:p>
          <a:p>
            <a:r>
              <a:t>以上内容仅供参考具体内容应结合自身实际情况进行书写。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可靠性模型与度量</a:t>
            </a:r>
          </a:p>
        </p:txBody>
      </p:sp>
      <p:sp>
        <p:nvSpPr>
          <p:cNvPr id="3" name="Subtitle 2"/>
          <p:cNvSpPr>
            <a:spLocks noGrp="1"/>
          </p:cNvSpPr>
          <p:nvPr>
            <p:ph type="subTitle" idx="1"/>
          </p:nvPr>
        </p:nvSpPr>
        <p:spPr/>
        <p:txBody>
          <a:bodyPr/>
          <a:lstStyle/>
          <a:p>
            <a:r>
              <a:t>系统可靠性优化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可靠性模型与度量</a:t>
            </a:r>
          </a:p>
        </p:txBody>
      </p:sp>
      <p:sp>
        <p:nvSpPr>
          <p:cNvPr id="3" name="Content Placeholder 2"/>
          <p:cNvSpPr>
            <a:spLocks noGrp="1"/>
          </p:cNvSpPr>
          <p:nvPr>
            <p:ph sz="half" idx="2"/>
          </p:nvPr>
        </p:nvSpPr>
        <p:spPr/>
        <p:txBody>
          <a:bodyPr/>
          <a:lstStyle/>
          <a:p>
            <a:r>
              <a:t>1.可靠性模型是描述系统可靠性行为的数学模型，通过对系统组件和结构的建模，预测系统的整体可靠性。</a:t>
            </a:r>
          </a:p>
          <a:p>
            <a:r>
              <a:t>2.常见的可靠性模型包括串联模型、并联模型和混合模型，每种模型有其适用的场景和特点。</a:t>
            </a:r>
          </a:p>
          <a:p>
            <a:r>
              <a:t>3.选择合适的可靠性模型需要考虑系统的实际结构和故障模式，以提高模型的预测精度。</a:t>
            </a:r>
          </a:p>
          <a:p/>
        </p:txBody>
      </p:sp>
      <p:sp>
        <p:nvSpPr>
          <p:cNvPr id="4" name="Text Placeholder 3"/>
          <p:cNvSpPr>
            <a:spLocks noGrp="1"/>
          </p:cNvSpPr>
          <p:nvPr>
            <p:ph type="body" idx="3"/>
          </p:nvPr>
        </p:nvSpPr>
        <p:spPr/>
        <p:txBody>
          <a:bodyPr/>
          <a:lstStyle/>
          <a:p>
            <a:r>
              <a:t>可靠性度量的基本指标</a:t>
            </a:r>
          </a:p>
        </p:txBody>
      </p:sp>
      <p:sp>
        <p:nvSpPr>
          <p:cNvPr id="5" name="Content Placeholder 4"/>
          <p:cNvSpPr>
            <a:spLocks noGrp="1"/>
          </p:cNvSpPr>
          <p:nvPr>
            <p:ph sz="half" idx="4"/>
          </p:nvPr>
        </p:nvSpPr>
        <p:spPr/>
        <p:txBody>
          <a:bodyPr/>
          <a:lstStyle/>
          <a:p>
            <a:r>
              <a:t>1.可靠性度量用于量化系统的可靠性，常用的指标包括可靠度、失效率、平均无故障时间等。</a:t>
            </a:r>
          </a:p>
          <a:p>
            <a:r>
              <a:t>2.不同的可靠性指标有不同的应用场景和局限性，需要根据具体需求选择合适的指标。</a:t>
            </a:r>
          </a:p>
          <a:p>
            <a:r>
              <a:t>3.通过对可靠性指标的监控和分析，可以及时发现系统的可靠性问题，为优化提供依据。</a:t>
            </a:r>
          </a:p>
          <a:p/>
        </p:txBody>
      </p:sp>
      <p:sp>
        <p:nvSpPr>
          <p:cNvPr id="6" name="Text Placeholder 5"/>
          <p:cNvSpPr>
            <a:spLocks noGrp="1"/>
          </p:cNvSpPr>
          <p:nvPr>
            <p:ph type="body" idx="1"/>
          </p:nvPr>
        </p:nvSpPr>
        <p:spPr/>
        <p:txBody>
          <a:bodyPr/>
          <a:lstStyle/>
          <a:p>
            <a:r>
              <a:t>可靠性模型的基本概念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可靠性模型与度量</a:t>
            </a:r>
          </a:p>
        </p:txBody>
      </p:sp>
      <p:sp>
        <p:nvSpPr>
          <p:cNvPr id="3" name="Text Placeholder 2"/>
          <p:cNvSpPr>
            <a:spLocks noGrp="1"/>
          </p:cNvSpPr>
          <p:nvPr>
            <p:ph type="body" idx="1"/>
          </p:nvPr>
        </p:nvSpPr>
        <p:spPr/>
        <p:txBody>
          <a:bodyPr/>
          <a:lstStyle/>
          <a:p>
            <a:r>
              <a:t>基于数据的可靠性模型构建</a:t>
            </a:r>
          </a:p>
        </p:txBody>
      </p:sp>
      <p:sp>
        <p:nvSpPr>
          <p:cNvPr id="4" name="Content Placeholder 3"/>
          <p:cNvSpPr>
            <a:spLocks noGrp="1"/>
          </p:cNvSpPr>
          <p:nvPr>
            <p:ph sz="half" idx="2"/>
          </p:nvPr>
        </p:nvSpPr>
        <p:spPr/>
        <p:txBody>
          <a:bodyPr/>
          <a:lstStyle/>
          <a:p>
            <a:r>
              <a:t>1.基于数据的可靠性模型利用历史数据建模，能够更准确地反映系统的实际可靠性。</a:t>
            </a:r>
          </a:p>
          <a:p>
            <a:r>
              <a:t>2.数据驱动的可靠性模型可以利用机器学习、深度学习等技术，提高模型的预测能力。</a:t>
            </a:r>
          </a:p>
          <a:p>
            <a:r>
              <a:t>3.在构建基于数据的可靠性模型时，需要考虑数据的质量和代表性，以及模型的泛化能力。</a:t>
            </a:r>
          </a:p>
          <a:p/>
        </p:txBody>
      </p:sp>
      <p:sp>
        <p:nvSpPr>
          <p:cNvPr id="5" name="Text Placeholder 4"/>
          <p:cNvSpPr>
            <a:spLocks noGrp="1"/>
          </p:cNvSpPr>
          <p:nvPr>
            <p:ph type="body" idx="3"/>
          </p:nvPr>
        </p:nvSpPr>
        <p:spPr/>
        <p:txBody>
          <a:bodyPr/>
          <a:lstStyle/>
          <a:p>
            <a:r>
              <a:t>可靠性模型的验证与测试</a:t>
            </a:r>
          </a:p>
        </p:txBody>
      </p:sp>
      <p:sp>
        <p:nvSpPr>
          <p:cNvPr id="6" name="Content Placeholder 5"/>
          <p:cNvSpPr>
            <a:spLocks noGrp="1"/>
          </p:cNvSpPr>
          <p:nvPr>
            <p:ph sz="half" idx="4"/>
          </p:nvPr>
        </p:nvSpPr>
        <p:spPr/>
        <p:txBody>
          <a:bodyPr/>
          <a:lstStyle/>
          <a:p>
            <a:r>
              <a:t>1.为了确保可靠性模型的准确性和有效性，需要进行模型的验证和测试。</a:t>
            </a:r>
          </a:p>
          <a:p>
            <a:r>
              <a:t>2.常用的验证方法包括交叉验证、模拟测试等，可以评估模型的预测性能和鲁棒性。</a:t>
            </a:r>
          </a:p>
          <a:p>
            <a:r>
              <a:t>3.在模型验证和测试过程中，需要关注模型的不足之处，提出改进措施以提高模型性能。</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可靠性模型与度量</a:t>
            </a:r>
          </a:p>
        </p:txBody>
      </p:sp>
      <p:sp>
        <p:nvSpPr>
          <p:cNvPr id="3" name="Text Placeholder 2"/>
          <p:cNvSpPr>
            <a:spLocks noGrp="1"/>
          </p:cNvSpPr>
          <p:nvPr>
            <p:ph type="body" idx="1"/>
          </p:nvPr>
        </p:nvSpPr>
        <p:spPr/>
        <p:txBody>
          <a:bodyPr/>
          <a:lstStyle/>
          <a:p>
            <a:r>
              <a:t>可靠性优化方法与技术</a:t>
            </a:r>
          </a:p>
        </p:txBody>
      </p:sp>
      <p:sp>
        <p:nvSpPr>
          <p:cNvPr id="4" name="Content Placeholder 3"/>
          <p:cNvSpPr>
            <a:spLocks noGrp="1"/>
          </p:cNvSpPr>
          <p:nvPr>
            <p:ph sz="half" idx="2"/>
          </p:nvPr>
        </p:nvSpPr>
        <p:spPr/>
        <p:txBody>
          <a:bodyPr/>
          <a:lstStyle/>
          <a:p>
            <a:r>
              <a:t>1.可靠性优化旨在提高系统的可靠性水平，常用的方法包括冗余设计、故障预测与预防等。</a:t>
            </a:r>
          </a:p>
          <a:p>
            <a:r>
              <a:t>2.通过运用先进的优化算法和技术，可以在保证系统性能的前提下，提高系统的可靠性。</a:t>
            </a:r>
          </a:p>
          <a:p>
            <a:r>
              <a:t>3.可靠性优化需要综合考虑系统的成本、可用性和其他相关因素，以实现最优的可靠性设计方案。</a:t>
            </a:r>
          </a:p>
          <a:p/>
        </p:txBody>
      </p:sp>
      <p:sp>
        <p:nvSpPr>
          <p:cNvPr id="5" name="Text Placeholder 4"/>
          <p:cNvSpPr>
            <a:spLocks noGrp="1"/>
          </p:cNvSpPr>
          <p:nvPr>
            <p:ph type="body" idx="3"/>
          </p:nvPr>
        </p:nvSpPr>
        <p:spPr/>
        <p:txBody>
          <a:bodyPr/>
          <a:lstStyle/>
          <a:p>
            <a:r>
              <a:t>可靠性模型的发展趋势与挑战</a:t>
            </a:r>
          </a:p>
        </p:txBody>
      </p:sp>
      <p:sp>
        <p:nvSpPr>
          <p:cNvPr id="6" name="Content Placeholder 5"/>
          <p:cNvSpPr>
            <a:spLocks noGrp="1"/>
          </p:cNvSpPr>
          <p:nvPr>
            <p:ph sz="half" idx="4"/>
          </p:nvPr>
        </p:nvSpPr>
        <p:spPr/>
        <p:txBody>
          <a:bodyPr/>
          <a:lstStyle/>
          <a:p>
            <a:r>
              <a:t>1.随着技术的不断发展，可靠性模型也在不断进步，呈现出多元化、智能化的发展趋势。</a:t>
            </a:r>
          </a:p>
          <a:p>
            <a:r>
              <a:t>2.未来，可靠性模型将更加注重实际应用场景，注重与其他领域的交叉融合，提高模型的适用性和实用性。</a:t>
            </a:r>
          </a:p>
          <a:p>
            <a:r>
              <a:t>3.同时，可靠性模型也面临着一些挑战，如数据获取与处理的难度增加、模型复杂度提高等问题，需要不断研究和探索新的解决方案。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可靠性设计与评估</a:t>
            </a:r>
          </a:p>
        </p:txBody>
      </p:sp>
      <p:sp>
        <p:nvSpPr>
          <p:cNvPr id="3" name="Subtitle 2"/>
          <p:cNvSpPr>
            <a:spLocks noGrp="1"/>
          </p:cNvSpPr>
          <p:nvPr>
            <p:ph type="subTitle" idx="1"/>
          </p:nvPr>
        </p:nvSpPr>
        <p:spPr/>
        <p:txBody>
          <a:bodyPr/>
          <a:lstStyle/>
          <a:p>
            <a:r>
              <a:t>系统可靠性优化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可靠性设计与评估</a:t>
            </a:r>
          </a:p>
        </p:txBody>
      </p:sp>
      <p:sp>
        <p:nvSpPr>
          <p:cNvPr id="3" name="Text Placeholder 2"/>
          <p:cNvSpPr>
            <a:spLocks noGrp="1"/>
          </p:cNvSpPr>
          <p:nvPr>
            <p:ph type="body" idx="1"/>
          </p:nvPr>
        </p:nvSpPr>
        <p:spPr/>
        <p:txBody>
          <a:bodyPr/>
          <a:lstStyle/>
          <a:p>
            <a:r>
              <a:t>可靠性设计原则</a:t>
            </a:r>
          </a:p>
        </p:txBody>
      </p:sp>
      <p:sp>
        <p:nvSpPr>
          <p:cNvPr id="4" name="Content Placeholder 3"/>
          <p:cNvSpPr>
            <a:spLocks noGrp="1"/>
          </p:cNvSpPr>
          <p:nvPr>
            <p:ph sz="half" idx="2"/>
          </p:nvPr>
        </p:nvSpPr>
        <p:spPr/>
        <p:txBody>
          <a:bodyPr/>
          <a:lstStyle/>
          <a:p>
            <a:r>
              <a:t>1.冗余设计：在系统关键部分采用冗余设计，确保即使部分组件出现故障，整个系统仍能正常运行。</a:t>
            </a:r>
          </a:p>
          <a:p>
            <a:r>
              <a:t>2.容错性：通过预测和防范潜在故障，提高系统的容错能力，降低故障对系统性能的影响。</a:t>
            </a:r>
          </a:p>
          <a:p>
            <a:r>
              <a:t>3.模块化设计：将系统划分为独立的功能模块，便于单独测试和维护，降低整体故障风险。</a:t>
            </a:r>
          </a:p>
          <a:p/>
        </p:txBody>
      </p:sp>
      <p:sp>
        <p:nvSpPr>
          <p:cNvPr id="5" name="Text Placeholder 4"/>
          <p:cNvSpPr>
            <a:spLocks noGrp="1"/>
          </p:cNvSpPr>
          <p:nvPr>
            <p:ph type="body" idx="3"/>
          </p:nvPr>
        </p:nvSpPr>
        <p:spPr/>
        <p:txBody>
          <a:bodyPr/>
          <a:lstStyle/>
          <a:p>
            <a:r>
              <a:t>可靠性评估方法</a:t>
            </a:r>
          </a:p>
        </p:txBody>
      </p:sp>
      <p:sp>
        <p:nvSpPr>
          <p:cNvPr id="6" name="Content Placeholder 5"/>
          <p:cNvSpPr>
            <a:spLocks noGrp="1"/>
          </p:cNvSpPr>
          <p:nvPr>
            <p:ph sz="half" idx="4"/>
          </p:nvPr>
        </p:nvSpPr>
        <p:spPr/>
        <p:txBody>
          <a:bodyPr/>
          <a:lstStyle/>
          <a:p>
            <a:r>
              <a:t>1.故障树分析：通过建立故障树模型，分析系统故障的传播路径和影响因素，量化评估系统可靠性。</a:t>
            </a:r>
          </a:p>
          <a:p>
            <a:r>
              <a:t>2.可靠性仿真：利用仿真技术模拟系统运行状态，预测系统在不同条件下的可靠性表现。</a:t>
            </a:r>
          </a:p>
          <a:p>
            <a:r>
              <a:t>3.数据统计与分析：收集系统运行数据，通过统计和分析，了解系统可靠性状况及改进方向。</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可靠性设计与评估</a:t>
            </a:r>
          </a:p>
        </p:txBody>
      </p:sp>
      <p:sp>
        <p:nvSpPr>
          <p:cNvPr id="3" name="Text Placeholder 2"/>
          <p:cNvSpPr>
            <a:spLocks noGrp="1"/>
          </p:cNvSpPr>
          <p:nvPr>
            <p:ph type="body" idx="1"/>
          </p:nvPr>
        </p:nvSpPr>
        <p:spPr/>
        <p:txBody>
          <a:bodyPr/>
          <a:lstStyle/>
          <a:p>
            <a:r>
              <a:t>可靠性优化技术</a:t>
            </a:r>
          </a:p>
        </p:txBody>
      </p:sp>
      <p:sp>
        <p:nvSpPr>
          <p:cNvPr id="4" name="Content Placeholder 3"/>
          <p:cNvSpPr>
            <a:spLocks noGrp="1"/>
          </p:cNvSpPr>
          <p:nvPr>
            <p:ph sz="half" idx="2"/>
          </p:nvPr>
        </p:nvSpPr>
        <p:spPr/>
        <p:txBody>
          <a:bodyPr/>
          <a:lstStyle/>
          <a:p>
            <a:r>
              <a:t>1.预防性维护：定期进行系统检查和维护，预防潜在故障，提高系统可靠性。</a:t>
            </a:r>
          </a:p>
          <a:p>
            <a:r>
              <a:t>2.自适应技术：采用自适应技术，使系统能够根据运行环境和状态自动调整参数，确保稳定运行。</a:t>
            </a:r>
          </a:p>
          <a:p>
            <a:r>
              <a:t>3.升级与改造：针对系统存在的可靠性问题，进行升级和改造，提高系统整体可靠性。</a:t>
            </a:r>
          </a:p>
          <a:p/>
        </p:txBody>
      </p:sp>
      <p:sp>
        <p:nvSpPr>
          <p:cNvPr id="5" name="Text Placeholder 4"/>
          <p:cNvSpPr>
            <a:spLocks noGrp="1"/>
          </p:cNvSpPr>
          <p:nvPr>
            <p:ph type="body" idx="3"/>
          </p:nvPr>
        </p:nvSpPr>
        <p:spPr/>
        <p:txBody>
          <a:bodyPr/>
          <a:lstStyle/>
          <a:p>
            <a:r>
              <a:t>可靠性设计与评估的挑战</a:t>
            </a:r>
          </a:p>
        </p:txBody>
      </p:sp>
      <p:sp>
        <p:nvSpPr>
          <p:cNvPr id="6" name="Content Placeholder 5"/>
          <p:cNvSpPr>
            <a:spLocks noGrp="1"/>
          </p:cNvSpPr>
          <p:nvPr>
            <p:ph sz="half" idx="4"/>
          </p:nvPr>
        </p:nvSpPr>
        <p:spPr/>
        <p:txBody>
          <a:bodyPr/>
          <a:lstStyle/>
          <a:p>
            <a:r>
              <a:t>1.复杂性：随着系统规模的扩大和复杂度的提高，可靠性设计与评估的难度也随之增加。</a:t>
            </a:r>
          </a:p>
          <a:p>
            <a:r>
              <a:t>2.数据驱动：大数据和人工智能技术的发展为可靠性设计与评估提供了新的工具和方法。</a:t>
            </a:r>
          </a:p>
          <a:p>
            <a:r>
              <a:t>3.安全性与隐私保护：在提高系统可靠性的同时，需要加强安全性和隐私保护，防止数据泄露和系统攻击。</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可靠性设计与评估</a:t>
            </a:r>
          </a:p>
        </p:txBody>
      </p:sp>
      <p:sp>
        <p:nvSpPr>
          <p:cNvPr id="3" name="Text Placeholder 2"/>
          <p:cNvSpPr>
            <a:spLocks noGrp="1"/>
          </p:cNvSpPr>
          <p:nvPr>
            <p:ph type="body" idx="1"/>
          </p:nvPr>
        </p:nvSpPr>
        <p:spPr/>
        <p:txBody>
          <a:bodyPr/>
          <a:lstStyle/>
          <a:p>
            <a:r>
              <a:t>可靠性设计与评估的未来趋势</a:t>
            </a:r>
          </a:p>
        </p:txBody>
      </p:sp>
      <p:sp>
        <p:nvSpPr>
          <p:cNvPr id="4" name="Content Placeholder 3"/>
          <p:cNvSpPr>
            <a:spLocks noGrp="1"/>
          </p:cNvSpPr>
          <p:nvPr>
            <p:ph sz="half" idx="2"/>
          </p:nvPr>
        </p:nvSpPr>
        <p:spPr/>
        <p:txBody>
          <a:bodyPr/>
          <a:lstStyle/>
          <a:p>
            <a:r>
              <a:t>1.智能化：结合人工智能和机器学习技术，实现系统可靠性的智能化设计和评估。</a:t>
            </a:r>
          </a:p>
          <a:p>
            <a:r>
              <a:t>2.云化与虚拟化：利用云计算和虚拟化技术，提高系统的可扩展性和可靠性。</a:t>
            </a:r>
          </a:p>
          <a:p>
            <a:r>
              <a:t>3.绿色环保：在设计与评估过程中，注重环保和节能，降低系统能耗，提高运行效率。</a:t>
            </a:r>
          </a:p>
          <a:p/>
        </p:txBody>
      </p:sp>
      <p:sp>
        <p:nvSpPr>
          <p:cNvPr id="5" name="Text Placeholder 4"/>
          <p:cNvSpPr>
            <a:spLocks noGrp="1"/>
          </p:cNvSpPr>
          <p:nvPr>
            <p:ph type="body" idx="3"/>
          </p:nvPr>
        </p:nvSpPr>
        <p:spPr/>
        <p:txBody>
          <a:bodyPr/>
          <a:lstStyle/>
          <a:p>
            <a:r>
              <a:t>实践案例分析</a:t>
            </a:r>
          </a:p>
        </p:txBody>
      </p:sp>
      <p:sp>
        <p:nvSpPr>
          <p:cNvPr id="6" name="Content Placeholder 5"/>
          <p:cNvSpPr>
            <a:spLocks noGrp="1"/>
          </p:cNvSpPr>
          <p:nvPr>
            <p:ph sz="half" idx="4"/>
          </p:nvPr>
        </p:nvSpPr>
        <p:spPr/>
        <p:txBody>
          <a:bodyPr/>
          <a:lstStyle/>
          <a:p>
            <a:r>
              <a:t>1.案例选择：选择具有代表性的实践案例，分析其可靠性设计与评估的方法和效果。</a:t>
            </a:r>
          </a:p>
          <a:p>
            <a:r>
              <a:t>2.经验教训：总结案例中的经验教训，为今后的可靠性设计与评估提供借鉴和参考。</a:t>
            </a:r>
          </a:p>
          <a:p>
            <a:r>
              <a:t>3.改进建议：根据案例分析结果，提出针对性的改进建议，提高系统可靠性水平。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可靠性优化方法</a:t>
            </a:r>
          </a:p>
        </p:txBody>
      </p:sp>
      <p:sp>
        <p:nvSpPr>
          <p:cNvPr id="3" name="Subtitle 2"/>
          <p:cNvSpPr>
            <a:spLocks noGrp="1"/>
          </p:cNvSpPr>
          <p:nvPr>
            <p:ph type="subTitle" idx="1"/>
          </p:nvPr>
        </p:nvSpPr>
        <p:spPr/>
        <p:txBody>
          <a:bodyPr/>
          <a:lstStyle/>
          <a:p>
            <a:r>
              <a:t>系统可靠性优化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可靠性优化方法</a:t>
            </a:r>
          </a:p>
        </p:txBody>
      </p:sp>
      <p:sp>
        <p:nvSpPr>
          <p:cNvPr id="3" name="Text Placeholder 2"/>
          <p:cNvSpPr>
            <a:spLocks noGrp="1"/>
          </p:cNvSpPr>
          <p:nvPr>
            <p:ph type="body" idx="1"/>
          </p:nvPr>
        </p:nvSpPr>
        <p:spPr/>
        <p:txBody>
          <a:bodyPr/>
          <a:lstStyle/>
          <a:p>
            <a:r>
              <a:t>预防性维护</a:t>
            </a:r>
          </a:p>
        </p:txBody>
      </p:sp>
      <p:sp>
        <p:nvSpPr>
          <p:cNvPr id="4" name="Content Placeholder 3"/>
          <p:cNvSpPr>
            <a:spLocks noGrp="1"/>
          </p:cNvSpPr>
          <p:nvPr>
            <p:ph sz="half" idx="2"/>
          </p:nvPr>
        </p:nvSpPr>
        <p:spPr/>
        <p:txBody>
          <a:bodyPr/>
          <a:lstStyle/>
          <a:p>
            <a:r>
              <a:t>1.定期进行系统健康检查：通过定期检查，可以发现并解决可能影响到系统可靠性的问题。</a:t>
            </a:r>
          </a:p>
          <a:p>
            <a:r>
              <a:t>2.建立维护计划：制定详细的维护计划，包括维护的时间表、内容和目标。</a:t>
            </a:r>
          </a:p>
          <a:p>
            <a:r>
              <a:t>3.使用自动化工具：利用自动化工具进行预防性维护，可以提高效率并减少人工错误。</a:t>
            </a:r>
          </a:p>
          <a:p/>
        </p:txBody>
      </p:sp>
      <p:sp>
        <p:nvSpPr>
          <p:cNvPr id="5" name="Text Placeholder 4"/>
          <p:cNvSpPr>
            <a:spLocks noGrp="1"/>
          </p:cNvSpPr>
          <p:nvPr>
            <p:ph type="body" idx="3"/>
          </p:nvPr>
        </p:nvSpPr>
        <p:spPr/>
        <p:txBody>
          <a:bodyPr/>
          <a:lstStyle/>
          <a:p>
            <a:r>
              <a:t>容错设计</a:t>
            </a:r>
          </a:p>
        </p:txBody>
      </p:sp>
      <p:sp>
        <p:nvSpPr>
          <p:cNvPr id="6" name="Content Placeholder 5"/>
          <p:cNvSpPr>
            <a:spLocks noGrp="1"/>
          </p:cNvSpPr>
          <p:nvPr>
            <p:ph sz="half" idx="4"/>
          </p:nvPr>
        </p:nvSpPr>
        <p:spPr/>
        <p:txBody>
          <a:bodyPr/>
          <a:lstStyle/>
          <a:p>
            <a:r>
              <a:t>1.冗余设计：在系统关键部分实现冗余设计，确保在部分组件出现问题时，系统仍能正常运行。</a:t>
            </a:r>
          </a:p>
          <a:p>
            <a:r>
              <a:t>2.错误隔离：通过设计，将可能的错误隔离在系统的特定部分，防止错误扩散到整个系统。</a:t>
            </a:r>
          </a:p>
          <a:p>
            <a:r>
              <a:t>3.恢复机制：建立有效的恢复机制，当系统出现问题时，能够迅速恢复正常运行。</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可靠性优化方法</a:t>
            </a:r>
          </a:p>
        </p:txBody>
      </p:sp>
      <p:sp>
        <p:nvSpPr>
          <p:cNvPr id="3" name="Text Placeholder 2"/>
          <p:cNvSpPr>
            <a:spLocks noGrp="1"/>
          </p:cNvSpPr>
          <p:nvPr>
            <p:ph type="body" idx="1"/>
          </p:nvPr>
        </p:nvSpPr>
        <p:spPr/>
        <p:txBody>
          <a:bodyPr/>
          <a:lstStyle/>
          <a:p>
            <a:r>
              <a:t>弹性架构</a:t>
            </a:r>
          </a:p>
        </p:txBody>
      </p:sp>
      <p:sp>
        <p:nvSpPr>
          <p:cNvPr id="4" name="Content Placeholder 3"/>
          <p:cNvSpPr>
            <a:spLocks noGrp="1"/>
          </p:cNvSpPr>
          <p:nvPr>
            <p:ph sz="half" idx="2"/>
          </p:nvPr>
        </p:nvSpPr>
        <p:spPr/>
        <p:txBody>
          <a:bodyPr/>
          <a:lstStyle/>
          <a:p>
            <a:r>
              <a:t>1.微服务设计：将系统拆分为多个独立的微服务，减少单个服务故障对整个系统的影响。</a:t>
            </a:r>
          </a:p>
          <a:p>
            <a:r>
              <a:t>2.分布式部署：通过分布式部署，降低单个节点故障对系统的影响，提高系统的整体可靠性。</a:t>
            </a:r>
          </a:p>
          <a:p>
            <a:r>
              <a:t>3.负载均衡：利用负载均衡技术，分配系统负载，防止单个节点过载，提高系统稳定性。</a:t>
            </a:r>
          </a:p>
          <a:p/>
        </p:txBody>
      </p:sp>
      <p:sp>
        <p:nvSpPr>
          <p:cNvPr id="5" name="Text Placeholder 4"/>
          <p:cNvSpPr>
            <a:spLocks noGrp="1"/>
          </p:cNvSpPr>
          <p:nvPr>
            <p:ph type="body" idx="3"/>
          </p:nvPr>
        </p:nvSpPr>
        <p:spPr/>
        <p:txBody>
          <a:bodyPr/>
          <a:lstStyle/>
          <a:p>
            <a:r>
              <a:t>数据备份与恢复</a:t>
            </a:r>
          </a:p>
        </p:txBody>
      </p:sp>
      <p:sp>
        <p:nvSpPr>
          <p:cNvPr id="6" name="Content Placeholder 5"/>
          <p:cNvSpPr>
            <a:spLocks noGrp="1"/>
          </p:cNvSpPr>
          <p:nvPr>
            <p:ph sz="half" idx="4"/>
          </p:nvPr>
        </p:nvSpPr>
        <p:spPr/>
        <p:txBody>
          <a:bodyPr/>
          <a:lstStyle/>
          <a:p>
            <a:r>
              <a:t>1.数据冗余存储：通过冗余存储数据，确保在系统故障时，数据不会丢失。</a:t>
            </a:r>
          </a:p>
          <a:p>
            <a:r>
              <a:t>2.定期备份：定期备份系统数据，以便在系统出现问题时，可以迅速恢复数据。</a:t>
            </a:r>
          </a:p>
          <a:p>
            <a:r>
              <a:t>3.恢复策略：制定详细的数据恢复策略，确保在需要恢复数据时，可以迅速完成。</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https://d.book118.com/468023126042006027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系统可靠性概述</vt:lpstr>
      <vt:lpstr> 系统可靠性概述</vt:lpstr>
      <vt:lpstr> 系统可靠性概述</vt:lpstr>
      <vt:lpstr> 系统可靠性概述</vt:lpstr>
      <vt:lpstr> 可靠性模型与度量</vt:lpstr>
      <vt:lpstr> 可靠性模型与度量</vt:lpstr>
      <vt:lpstr> 可靠性模型与度量</vt:lpstr>
      <vt:lpstr> 可靠性模型与度量</vt:lpstr>
      <vt:lpstr> 可靠性设计与评估</vt:lpstr>
      <vt:lpstr> 可靠性设计与评估</vt:lpstr>
      <vt:lpstr> 可靠性设计与评估</vt:lpstr>
      <vt:lpstr> 可靠性设计与评估</vt:lpstr>
      <vt:lpstr> 可靠性优化方法</vt:lpstr>
      <vt:lpstr> 可靠性优化方法</vt:lpstr>
      <vt:lpstr> 可靠性优化方法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2024-09-05T01:19:22.212</cp:lastPrinted>
  <dcterms:created xsi:type="dcterms:W3CDTF">2024-09-04T17:19:22Z</dcterms:created>
  <dcterms:modified xsi:type="dcterms:W3CDTF">2024-09-04T17:19:24Z</dcterms:modified>
</cp:coreProperties>
</file>