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7771F4-D06B-40DA-BC30-D276D477F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5A0FC-DC9D-4B53-A5A9-6281838A8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536EA3-25BD-46E4-A58C-74A0328D7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249E2-CF19-48FC-A585-294B2FB86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02547A-AA2B-4E40-855C-2811CA33D7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F3A15B-5C88-4338-A8BB-5E7C410CAF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30545C-606E-4E99-A920-D3C2B1F182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57206-C23B-470B-ADE8-554FCED43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0992EF-CEF6-4EDE-92F3-B79849AD6D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AEDA1-024E-42EB-B531-1EEDC02DE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123A8-042E-4318-8D7B-5AB434480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23133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系统可靠性工程</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系统可靠性工程概述
 可靠性基本概念与定义
 可靠性数学模型与计算
 系统可靠性设计与分析
 可靠性测试与评估方法
 可靠性管理与监控体系
 提高系统可靠性的措施
 系统可靠性工程应用案例</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系统可靠性工程概述</a:t>
            </a:r>
          </a:p>
        </p:txBody>
      </p:sp>
      <p:sp>
        <p:nvSpPr>
          <p:cNvPr id="3" name="Subtitle 2"/>
          <p:cNvSpPr>
            <a:spLocks noGrp="1"/>
          </p:cNvSpPr>
          <p:nvPr>
            <p:ph type="subTitle" idx="1"/>
          </p:nvPr>
        </p:nvSpPr>
        <p:spPr/>
        <p:txBody>
          <a:bodyPr/>
          <a:lstStyle/>
          <a:p>
            <a:r>
              <a:t>系统可靠性工程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系统可靠性工程概述</a:t>
            </a:r>
          </a:p>
        </p:txBody>
      </p:sp>
      <p:sp>
        <p:nvSpPr>
          <p:cNvPr id="3" name="Text Placeholder 2"/>
          <p:cNvSpPr>
            <a:spLocks noGrp="1"/>
          </p:cNvSpPr>
          <p:nvPr>
            <p:ph type="body" idx="1"/>
          </p:nvPr>
        </p:nvSpPr>
        <p:spPr/>
        <p:txBody>
          <a:bodyPr/>
          <a:lstStyle/>
          <a:p>
            <a:r>
              <a:t>系统可靠性工程定义</a:t>
            </a:r>
          </a:p>
        </p:txBody>
      </p:sp>
      <p:sp>
        <p:nvSpPr>
          <p:cNvPr id="4" name="Content Placeholder 3"/>
          <p:cNvSpPr>
            <a:spLocks noGrp="1"/>
          </p:cNvSpPr>
          <p:nvPr>
            <p:ph sz="half" idx="2"/>
          </p:nvPr>
        </p:nvSpPr>
        <p:spPr/>
        <p:txBody>
          <a:bodyPr/>
          <a:lstStyle/>
          <a:p>
            <a:r>
              <a:t>1.系统可靠性工程是研究如何确保系统能够在规定条件下和规定时间内，有效地完成预定功能的科学。</a:t>
            </a:r>
          </a:p>
          <a:p>
            <a:r>
              <a:t>2.系统可靠性工程致力于提高系统的可靠性、可用性和可维护性。</a:t>
            </a:r>
          </a:p>
          <a:p>
            <a:r>
              <a:t>3.系统可靠性工程涵盖了系统设计、开发、测试、运维等全生命周期。</a:t>
            </a:r>
          </a:p>
          <a:p/>
        </p:txBody>
      </p:sp>
      <p:sp>
        <p:nvSpPr>
          <p:cNvPr id="5" name="Text Placeholder 4"/>
          <p:cNvSpPr>
            <a:spLocks noGrp="1"/>
          </p:cNvSpPr>
          <p:nvPr>
            <p:ph type="body" idx="3"/>
          </p:nvPr>
        </p:nvSpPr>
        <p:spPr/>
        <p:txBody>
          <a:bodyPr/>
          <a:lstStyle/>
          <a:p>
            <a:r>
              <a:t>系统可靠性工程重要性</a:t>
            </a:r>
          </a:p>
        </p:txBody>
      </p:sp>
      <p:sp>
        <p:nvSpPr>
          <p:cNvPr id="6" name="Content Placeholder 5"/>
          <p:cNvSpPr>
            <a:spLocks noGrp="1"/>
          </p:cNvSpPr>
          <p:nvPr>
            <p:ph sz="half" idx="4"/>
          </p:nvPr>
        </p:nvSpPr>
        <p:spPr/>
        <p:txBody>
          <a:bodyPr/>
          <a:lstStyle/>
          <a:p>
            <a:r>
              <a:t>1.提高系统稳定性：通过运用可靠性工程原理和方法，可以减少系统故障，提高系统稳定性。</a:t>
            </a:r>
          </a:p>
          <a:p>
            <a:r>
              <a:t>2.降低运维成本：在系统设计和开发阶段引入可靠性工程，可以降低后期的运维成本。</a:t>
            </a:r>
          </a:p>
          <a:p>
            <a:r>
              <a:t>3.提升用户体验：高可靠性的系统能够提供更好的用户体验，增强用户信心。</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系统可靠性工程概述</a:t>
            </a:r>
          </a:p>
        </p:txBody>
      </p:sp>
      <p:sp>
        <p:nvSpPr>
          <p:cNvPr id="3" name="Text Placeholder 2"/>
          <p:cNvSpPr>
            <a:spLocks noGrp="1"/>
          </p:cNvSpPr>
          <p:nvPr>
            <p:ph type="body" idx="1"/>
          </p:nvPr>
        </p:nvSpPr>
        <p:spPr/>
        <p:txBody>
          <a:bodyPr/>
          <a:lstStyle/>
          <a:p>
            <a:r>
              <a:t>系统可靠性工程基本原则</a:t>
            </a:r>
          </a:p>
        </p:txBody>
      </p:sp>
      <p:sp>
        <p:nvSpPr>
          <p:cNvPr id="4" name="Content Placeholder 3"/>
          <p:cNvSpPr>
            <a:spLocks noGrp="1"/>
          </p:cNvSpPr>
          <p:nvPr>
            <p:ph sz="half" idx="2"/>
          </p:nvPr>
        </p:nvSpPr>
        <p:spPr/>
        <p:txBody>
          <a:bodyPr/>
          <a:lstStyle/>
          <a:p>
            <a:r>
              <a:t>1.预防为主：注重预防系统故障，而非仅仅修复故障。</a:t>
            </a:r>
          </a:p>
          <a:p>
            <a:r>
              <a:t>2.全生命周期管理：从系统设计到废弃，全程考虑可靠性问题。</a:t>
            </a:r>
          </a:p>
          <a:p>
            <a:r>
              <a:t>3.持续优化：根据实际运行数据，持续改进和优化系统可靠性。</a:t>
            </a:r>
          </a:p>
          <a:p/>
        </p:txBody>
      </p:sp>
      <p:sp>
        <p:nvSpPr>
          <p:cNvPr id="5" name="Text Placeholder 4"/>
          <p:cNvSpPr>
            <a:spLocks noGrp="1"/>
          </p:cNvSpPr>
          <p:nvPr>
            <p:ph type="body" idx="3"/>
          </p:nvPr>
        </p:nvSpPr>
        <p:spPr/>
        <p:txBody>
          <a:bodyPr/>
          <a:lstStyle/>
          <a:p>
            <a:r>
              <a:t>系统可靠性工程设计方法</a:t>
            </a:r>
          </a:p>
        </p:txBody>
      </p:sp>
      <p:sp>
        <p:nvSpPr>
          <p:cNvPr id="6" name="Content Placeholder 5"/>
          <p:cNvSpPr>
            <a:spLocks noGrp="1"/>
          </p:cNvSpPr>
          <p:nvPr>
            <p:ph sz="half" idx="4"/>
          </p:nvPr>
        </p:nvSpPr>
        <p:spPr/>
        <p:txBody>
          <a:bodyPr/>
          <a:lstStyle/>
          <a:p>
            <a:r>
              <a:t>1.冗余设计：通过增加冗余部件或模块，提高系统可靠性。</a:t>
            </a:r>
          </a:p>
          <a:p>
            <a:r>
              <a:t>2.容错设计：使系统能够在部件或模块故障时，仍能正常工作。</a:t>
            </a:r>
          </a:p>
          <a:p>
            <a:r>
              <a:t>3.健壮性设计：使系统能够抵御外部干扰和攻击，保持正常运行。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系统可靠性工程概述</a:t>
            </a:r>
          </a:p>
        </p:txBody>
      </p:sp>
      <p:sp>
        <p:nvSpPr>
          <p:cNvPr id="3" name="Text Placeholder 2"/>
          <p:cNvSpPr>
            <a:spLocks noGrp="1"/>
          </p:cNvSpPr>
          <p:nvPr>
            <p:ph type="body" idx="1"/>
          </p:nvPr>
        </p:nvSpPr>
        <p:spPr/>
        <p:txBody>
          <a:bodyPr/>
          <a:lstStyle/>
          <a:p>
            <a:r>
              <a:t>系统可靠性工程评估方法</a:t>
            </a:r>
          </a:p>
        </p:txBody>
      </p:sp>
      <p:sp>
        <p:nvSpPr>
          <p:cNvPr id="4" name="Content Placeholder 3"/>
          <p:cNvSpPr>
            <a:spLocks noGrp="1"/>
          </p:cNvSpPr>
          <p:nvPr>
            <p:ph sz="half" idx="2"/>
          </p:nvPr>
        </p:nvSpPr>
        <p:spPr/>
        <p:txBody>
          <a:bodyPr/>
          <a:lstStyle/>
          <a:p>
            <a:r>
              <a:t>1.可靠性指标：建立衡量系统可靠性的量化指标，如平均无故障时间（MTBF）。</a:t>
            </a:r>
          </a:p>
          <a:p>
            <a:r>
              <a:t>2.可靠性测试：通过模拟故障场景，评估系统在实际环境中的可靠性。</a:t>
            </a:r>
          </a:p>
          <a:p>
            <a:r>
              <a:t>3.可靠性评估报告：定期生成系统可靠性评估报告，总结评估结果，提出改进建议。</a:t>
            </a:r>
          </a:p>
          <a:p/>
        </p:txBody>
      </p:sp>
      <p:sp>
        <p:nvSpPr>
          <p:cNvPr id="5" name="Text Placeholder 4"/>
          <p:cNvSpPr>
            <a:spLocks noGrp="1"/>
          </p:cNvSpPr>
          <p:nvPr>
            <p:ph type="body" idx="3"/>
          </p:nvPr>
        </p:nvSpPr>
        <p:spPr/>
        <p:txBody>
          <a:bodyPr/>
          <a:lstStyle/>
          <a:p>
            <a:r>
              <a:t>系统可靠性工程发展趋势</a:t>
            </a:r>
          </a:p>
        </p:txBody>
      </p:sp>
      <p:sp>
        <p:nvSpPr>
          <p:cNvPr id="6" name="Content Placeholder 5"/>
          <p:cNvSpPr>
            <a:spLocks noGrp="1"/>
          </p:cNvSpPr>
          <p:nvPr>
            <p:ph sz="half" idx="4"/>
          </p:nvPr>
        </p:nvSpPr>
        <p:spPr/>
        <p:txBody>
          <a:bodyPr/>
          <a:lstStyle/>
          <a:p>
            <a:r>
              <a:t>1.数据驱动：利用大数据和人工智能技术，实现更精确的系统可靠性分析和预测。</a:t>
            </a:r>
          </a:p>
          <a:p>
            <a:r>
              <a:t>2.云计算：借助云计算的强大计算能力和弹性扩展特性，提高系统可靠性的同时降低成本。</a:t>
            </a:r>
          </a:p>
          <a:p>
            <a:r>
              <a:t>3.智能化运维：通过智能化运维平台，实时监控系统状态，预警潜在风险，快速定位和解决问题。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可靠性基本概念与定义</a:t>
            </a:r>
          </a:p>
        </p:txBody>
      </p:sp>
      <p:sp>
        <p:nvSpPr>
          <p:cNvPr id="3" name="Subtitle 2"/>
          <p:cNvSpPr>
            <a:spLocks noGrp="1"/>
          </p:cNvSpPr>
          <p:nvPr>
            <p:ph type="subTitle" idx="1"/>
          </p:nvPr>
        </p:nvSpPr>
        <p:spPr/>
        <p:txBody>
          <a:bodyPr/>
          <a:lstStyle/>
          <a:p>
            <a:r>
              <a:t>系统可靠性工程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可靠性基本概念与定义</a:t>
            </a:r>
          </a:p>
        </p:txBody>
      </p:sp>
      <p:sp>
        <p:nvSpPr>
          <p:cNvPr id="3" name="Text Placeholder 2"/>
          <p:cNvSpPr>
            <a:spLocks noGrp="1"/>
          </p:cNvSpPr>
          <p:nvPr>
            <p:ph type="body" idx="1"/>
          </p:nvPr>
        </p:nvSpPr>
        <p:spPr/>
        <p:txBody>
          <a:bodyPr/>
          <a:lstStyle/>
          <a:p>
            <a:r>
              <a:t>可靠性的定义</a:t>
            </a:r>
          </a:p>
        </p:txBody>
      </p:sp>
      <p:sp>
        <p:nvSpPr>
          <p:cNvPr id="4" name="Content Placeholder 3"/>
          <p:cNvSpPr>
            <a:spLocks noGrp="1"/>
          </p:cNvSpPr>
          <p:nvPr>
            <p:ph sz="half" idx="2"/>
          </p:nvPr>
        </p:nvSpPr>
        <p:spPr/>
        <p:txBody>
          <a:bodyPr/>
          <a:lstStyle/>
          <a:p>
            <a:r>
              <a:t>1.可靠性是系统或组件在规定条件下和规定时间内，能够有效地完成规定功能的能力。</a:t>
            </a:r>
          </a:p>
          <a:p>
            <a:r>
              <a:t>2.可靠性工程是研究如何提高系统或组件可靠性的学科。</a:t>
            </a:r>
          </a:p>
          <a:p>
            <a:r>
              <a:t>3.可靠性是衡量系统或组件性能的重要指标之一，对于保障系统的稳定运行具有重要意义。</a:t>
            </a:r>
          </a:p>
          <a:p/>
        </p:txBody>
      </p:sp>
      <p:sp>
        <p:nvSpPr>
          <p:cNvPr id="5" name="Text Placeholder 4"/>
          <p:cNvSpPr>
            <a:spLocks noGrp="1"/>
          </p:cNvSpPr>
          <p:nvPr>
            <p:ph type="body" idx="3"/>
          </p:nvPr>
        </p:nvSpPr>
        <p:spPr/>
        <p:txBody>
          <a:bodyPr/>
          <a:lstStyle/>
          <a:p>
            <a:r>
              <a:t>可靠性的分类</a:t>
            </a:r>
          </a:p>
        </p:txBody>
      </p:sp>
      <p:sp>
        <p:nvSpPr>
          <p:cNvPr id="6" name="Content Placeholder 5"/>
          <p:cNvSpPr>
            <a:spLocks noGrp="1"/>
          </p:cNvSpPr>
          <p:nvPr>
            <p:ph sz="half" idx="4"/>
          </p:nvPr>
        </p:nvSpPr>
        <p:spPr/>
        <p:txBody>
          <a:bodyPr/>
          <a:lstStyle/>
          <a:p>
            <a:r>
              <a:t>1.可靠性可分为固有可靠性和使用可靠性。固有可靠性是系统或组件在设计、制造过程中决定的可靠性；使用可靠性是系统或组件在实际使用过程中表现出的可靠性。</a:t>
            </a:r>
          </a:p>
          <a:p>
            <a:r>
              <a:t>2.可靠性还可分为硬件可靠性和软件可靠性。硬件可靠性主要关注硬件组件的故障率、维修率等；软件可靠性则关注软件的错误率、故障恢复能力等。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可靠性基本概念与定义</a:t>
            </a:r>
          </a:p>
        </p:txBody>
      </p:sp>
      <p:sp>
        <p:nvSpPr>
          <p:cNvPr id="3" name="Text Placeholder 2"/>
          <p:cNvSpPr>
            <a:spLocks noGrp="1"/>
          </p:cNvSpPr>
          <p:nvPr>
            <p:ph type="body" idx="1"/>
          </p:nvPr>
        </p:nvSpPr>
        <p:spPr/>
        <p:txBody>
          <a:bodyPr/>
          <a:lstStyle/>
          <a:p>
            <a:r>
              <a:t>可靠性的度量</a:t>
            </a:r>
          </a:p>
        </p:txBody>
      </p:sp>
      <p:sp>
        <p:nvSpPr>
          <p:cNvPr id="4" name="Content Placeholder 3"/>
          <p:cNvSpPr>
            <a:spLocks noGrp="1"/>
          </p:cNvSpPr>
          <p:nvPr>
            <p:ph sz="half" idx="2"/>
          </p:nvPr>
        </p:nvSpPr>
        <p:spPr/>
        <p:txBody>
          <a:bodyPr/>
          <a:lstStyle/>
          <a:p>
            <a:r>
              <a:t>1.可靠性的度量标准主要有：可靠度、失效率、平均无故障时间（MTBF）等。</a:t>
            </a:r>
          </a:p>
          <a:p>
            <a:r>
              <a:t>2.可靠度是指系统或组件在规定的条件下和时间内，能够正常工作的概率。</a:t>
            </a:r>
          </a:p>
          <a:p>
            <a:r>
              <a:t>3.失效率是指单位时间内系统或组件发生故障的概率，是衡量可靠性的重要指标之一。</a:t>
            </a:r>
          </a:p>
          <a:p/>
        </p:txBody>
      </p:sp>
      <p:sp>
        <p:nvSpPr>
          <p:cNvPr id="5" name="Text Placeholder 4"/>
          <p:cNvSpPr>
            <a:spLocks noGrp="1"/>
          </p:cNvSpPr>
          <p:nvPr>
            <p:ph type="body" idx="3"/>
          </p:nvPr>
        </p:nvSpPr>
        <p:spPr/>
        <p:txBody>
          <a:bodyPr/>
          <a:lstStyle/>
          <a:p>
            <a:r>
              <a:t>可靠性设计</a:t>
            </a:r>
          </a:p>
        </p:txBody>
      </p:sp>
      <p:sp>
        <p:nvSpPr>
          <p:cNvPr id="6" name="Content Placeholder 5"/>
          <p:cNvSpPr>
            <a:spLocks noGrp="1"/>
          </p:cNvSpPr>
          <p:nvPr>
            <p:ph sz="half" idx="4"/>
          </p:nvPr>
        </p:nvSpPr>
        <p:spPr/>
        <p:txBody>
          <a:bodyPr/>
          <a:lstStyle/>
          <a:p>
            <a:r>
              <a:t>1.可靠性设计是指在系统设计阶段，通过采取一系列措施，提高系统或组件的可靠性。</a:t>
            </a:r>
          </a:p>
          <a:p>
            <a:r>
              <a:t>2.常见的可靠性设计方法包括：冗余设计、容错设计、降额设计等。</a:t>
            </a:r>
          </a:p>
          <a:p>
            <a:r>
              <a:t>3.可靠性设计是提高系统或组件可靠性的关键环节，对于保障系统的稳定运行具有重要意义。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可靠性基本概念与定义</a:t>
            </a:r>
          </a:p>
        </p:txBody>
      </p:sp>
      <p:sp>
        <p:nvSpPr>
          <p:cNvPr id="3" name="Content Placeholder 2"/>
          <p:cNvSpPr>
            <a:spLocks noGrp="1"/>
          </p:cNvSpPr>
          <p:nvPr>
            <p:ph sz="half" idx="2"/>
          </p:nvPr>
        </p:nvSpPr>
        <p:spPr/>
        <p:txBody>
          <a:bodyPr/>
          <a:lstStyle/>
          <a:p>
            <a:r>
              <a:t>1.可靠性测试是指通过对系统或组件进行测试，评估其可靠性的过程。</a:t>
            </a:r>
          </a:p>
          <a:p>
            <a:r>
              <a:t>2.常见的可靠性测试方法包括：环境应力筛选、高加速寿命试验等。</a:t>
            </a:r>
          </a:p>
          <a:p>
            <a:r>
              <a:t>3.可靠性测试是评估系统或组件可靠性的有效手段，对于发现并改进系统或组件的可靠性问题具有重要意义。</a:t>
            </a:r>
          </a:p>
          <a:p/>
        </p:txBody>
      </p:sp>
      <p:sp>
        <p:nvSpPr>
          <p:cNvPr id="4" name="Text Placeholder 3"/>
          <p:cNvSpPr>
            <a:spLocks noGrp="1"/>
          </p:cNvSpPr>
          <p:nvPr>
            <p:ph type="body" idx="3"/>
          </p:nvPr>
        </p:nvSpPr>
        <p:spPr/>
        <p:txBody>
          <a:bodyPr/>
          <a:lstStyle/>
          <a:p>
            <a:r>
              <a:t>可靠性管理</a:t>
            </a:r>
          </a:p>
        </p:txBody>
      </p:sp>
      <p:sp>
        <p:nvSpPr>
          <p:cNvPr id="5" name="Content Placeholder 4"/>
          <p:cNvSpPr>
            <a:spLocks noGrp="1"/>
          </p:cNvSpPr>
          <p:nvPr>
            <p:ph sz="half" idx="4"/>
          </p:nvPr>
        </p:nvSpPr>
        <p:spPr/>
        <p:txBody>
          <a:bodyPr/>
          <a:lstStyle/>
          <a:p>
            <a:r>
              <a:t>1.可靠性管理是指通过对系统或组件的可靠性信息进行收集、分析、处理和应用，提高系统或组件可靠性的过程。</a:t>
            </a:r>
          </a:p>
          <a:p>
            <a:r>
              <a:t>2.常见的可靠性管理方法包括：故障报告、分析和纠正措施系统（FRACAS）、可靠性评审等。</a:t>
            </a:r>
          </a:p>
          <a:p>
            <a:r>
              <a:t>3.可靠性管理是保障系统或组件可靠性的重要环节，对于提高系统的稳定性和可用性具有重要意义。</a:t>
            </a:r>
          </a:p>
        </p:txBody>
      </p:sp>
      <p:sp>
        <p:nvSpPr>
          <p:cNvPr id="6" name="Text Placeholder 5"/>
          <p:cNvSpPr>
            <a:spLocks noGrp="1"/>
          </p:cNvSpPr>
          <p:nvPr>
            <p:ph type="body" idx="1"/>
          </p:nvPr>
        </p:nvSpPr>
        <p:spPr/>
        <p:txBody>
          <a:bodyPr/>
          <a:lstStyle/>
          <a:p>
            <a:r>
              <a:t>可靠性测试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可靠性数学模型与计算</a:t>
            </a:r>
          </a:p>
        </p:txBody>
      </p:sp>
      <p:sp>
        <p:nvSpPr>
          <p:cNvPr id="3" name="Subtitle 2"/>
          <p:cNvSpPr>
            <a:spLocks noGrp="1"/>
          </p:cNvSpPr>
          <p:nvPr>
            <p:ph type="subTitle" idx="1"/>
          </p:nvPr>
        </p:nvSpPr>
        <p:spPr/>
        <p:txBody>
          <a:bodyPr/>
          <a:lstStyle/>
          <a:p>
            <a:r>
              <a:t>系统可靠性工程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可靠性数学模型与计算</a:t>
            </a:r>
          </a:p>
        </p:txBody>
      </p:sp>
      <p:sp>
        <p:nvSpPr>
          <p:cNvPr id="3" name="Text Placeholder 2"/>
          <p:cNvSpPr>
            <a:spLocks noGrp="1"/>
          </p:cNvSpPr>
          <p:nvPr>
            <p:ph type="body" idx="1"/>
          </p:nvPr>
        </p:nvSpPr>
        <p:spPr/>
        <p:txBody>
          <a:bodyPr/>
          <a:lstStyle/>
          <a:p>
            <a:r>
              <a:t>可靠性数学模型概述</a:t>
            </a:r>
          </a:p>
        </p:txBody>
      </p:sp>
      <p:sp>
        <p:nvSpPr>
          <p:cNvPr id="4" name="Content Placeholder 3"/>
          <p:cNvSpPr>
            <a:spLocks noGrp="1"/>
          </p:cNvSpPr>
          <p:nvPr>
            <p:ph sz="half" idx="2"/>
          </p:nvPr>
        </p:nvSpPr>
        <p:spPr/>
        <p:txBody>
          <a:bodyPr/>
          <a:lstStyle/>
          <a:p>
            <a:r>
              <a:t>1.可靠性数学模型是描述和预测系统可靠性行为的工具。</a:t>
            </a:r>
          </a:p>
          <a:p>
            <a:r>
              <a:t>2.这些模型帮助工程师理解和量化可靠性的各个方面，包括故障率、维修率和可用性。</a:t>
            </a:r>
          </a:p>
          <a:p>
            <a:r>
              <a:t>3.常用的可靠性数学模型包括指数模型、威布尔模型和对数正态分布模型等。</a:t>
            </a:r>
          </a:p>
          <a:p/>
        </p:txBody>
      </p:sp>
      <p:sp>
        <p:nvSpPr>
          <p:cNvPr id="5" name="Text Placeholder 4"/>
          <p:cNvSpPr>
            <a:spLocks noGrp="1"/>
          </p:cNvSpPr>
          <p:nvPr>
            <p:ph type="body" idx="3"/>
          </p:nvPr>
        </p:nvSpPr>
        <p:spPr/>
        <p:txBody>
          <a:bodyPr/>
          <a:lstStyle/>
          <a:p>
            <a:r>
              <a:t>故障率模型</a:t>
            </a:r>
          </a:p>
        </p:txBody>
      </p:sp>
      <p:sp>
        <p:nvSpPr>
          <p:cNvPr id="6" name="Content Placeholder 5"/>
          <p:cNvSpPr>
            <a:spLocks noGrp="1"/>
          </p:cNvSpPr>
          <p:nvPr>
            <p:ph sz="half" idx="4"/>
          </p:nvPr>
        </p:nvSpPr>
        <p:spPr/>
        <p:txBody>
          <a:bodyPr/>
          <a:lstStyle/>
          <a:p>
            <a:r>
              <a:t>1.故障率模型用于描述系统随时间变化的故障行为。</a:t>
            </a:r>
          </a:p>
          <a:p>
            <a:r>
              <a:t>2.浴盆曲线是一种常见的故障率模型，描述了系统在早期故障期、偶然故障期和损耗故障期的行为。</a:t>
            </a:r>
          </a:p>
          <a:p>
            <a:r>
              <a:t>3.通过故障率模型，可以预测系统的平均故障间隔时间（MTBF）和故障修复时间（MTTR）。</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可靠性数学模型与计算</a:t>
            </a:r>
          </a:p>
        </p:txBody>
      </p:sp>
      <p:sp>
        <p:nvSpPr>
          <p:cNvPr id="3" name="Text Placeholder 2"/>
          <p:cNvSpPr>
            <a:spLocks noGrp="1"/>
          </p:cNvSpPr>
          <p:nvPr>
            <p:ph type="body" idx="1"/>
          </p:nvPr>
        </p:nvSpPr>
        <p:spPr/>
        <p:txBody>
          <a:bodyPr/>
          <a:lstStyle/>
          <a:p>
            <a:r>
              <a:t>维修率模型</a:t>
            </a:r>
          </a:p>
        </p:txBody>
      </p:sp>
      <p:sp>
        <p:nvSpPr>
          <p:cNvPr id="4" name="Content Placeholder 3"/>
          <p:cNvSpPr>
            <a:spLocks noGrp="1"/>
          </p:cNvSpPr>
          <p:nvPr>
            <p:ph sz="half" idx="2"/>
          </p:nvPr>
        </p:nvSpPr>
        <p:spPr/>
        <p:txBody>
          <a:bodyPr/>
          <a:lstStyle/>
          <a:p>
            <a:r>
              <a:t>1.维修率模型描述了系统维修过程的效率和效果。</a:t>
            </a:r>
          </a:p>
          <a:p>
            <a:r>
              <a:t>2.这些模型考虑了修复时间、修复成本和修复成功率等因素。</a:t>
            </a:r>
          </a:p>
          <a:p>
            <a:r>
              <a:t>3.有效的维修率模型可以提高系统的总体可靠性。</a:t>
            </a:r>
          </a:p>
          <a:p/>
        </p:txBody>
      </p:sp>
      <p:sp>
        <p:nvSpPr>
          <p:cNvPr id="5" name="Text Placeholder 4"/>
          <p:cNvSpPr>
            <a:spLocks noGrp="1"/>
          </p:cNvSpPr>
          <p:nvPr>
            <p:ph type="body" idx="3"/>
          </p:nvPr>
        </p:nvSpPr>
        <p:spPr/>
        <p:txBody>
          <a:bodyPr/>
          <a:lstStyle/>
          <a:p>
            <a:r>
              <a:t>可用性模型</a:t>
            </a:r>
          </a:p>
        </p:txBody>
      </p:sp>
      <p:sp>
        <p:nvSpPr>
          <p:cNvPr id="6" name="Content Placeholder 5"/>
          <p:cNvSpPr>
            <a:spLocks noGrp="1"/>
          </p:cNvSpPr>
          <p:nvPr>
            <p:ph sz="half" idx="4"/>
          </p:nvPr>
        </p:nvSpPr>
        <p:spPr/>
        <p:txBody>
          <a:bodyPr/>
          <a:lstStyle/>
          <a:p>
            <a:r>
              <a:t>1.可用性模型用于评估系统在需要时能够正常运行的概率。</a:t>
            </a:r>
          </a:p>
          <a:p>
            <a:r>
              <a:t>2.这些模型考虑了系统的故障率、维修率和运行时间等因素。</a:t>
            </a:r>
          </a:p>
          <a:p>
            <a:r>
              <a:t>3.通过可用性模型，可以优化系统的设计和运行，以提高系统的可靠性。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可靠性数学模型与计算</a:t>
            </a:r>
          </a:p>
        </p:txBody>
      </p:sp>
      <p:sp>
        <p:nvSpPr>
          <p:cNvPr id="3" name="Content Placeholder 2"/>
          <p:cNvSpPr>
            <a:spLocks noGrp="1"/>
          </p:cNvSpPr>
          <p:nvPr>
            <p:ph sz="half" idx="2"/>
          </p:nvPr>
        </p:nvSpPr>
        <p:spPr/>
        <p:txBody>
          <a:bodyPr/>
          <a:lstStyle/>
          <a:p>
            <a:r>
              <a:t>1.可靠性分配是将系统的可靠性目标分配给各个组件的过程。</a:t>
            </a:r>
          </a:p>
          <a:p>
            <a:r>
              <a:t>2.可靠性预计则是预测系统整体可靠性的过程，通过综合考虑各个组件的可靠性。</a:t>
            </a:r>
          </a:p>
          <a:p>
            <a:r>
              <a:t>3.通过合理的可靠性和预计，可以保证系统的整体可靠性达到预期目标。</a:t>
            </a:r>
          </a:p>
          <a:p/>
        </p:txBody>
      </p:sp>
      <p:sp>
        <p:nvSpPr>
          <p:cNvPr id="4" name="Text Placeholder 3"/>
          <p:cNvSpPr>
            <a:spLocks noGrp="1"/>
          </p:cNvSpPr>
          <p:nvPr>
            <p:ph type="body" idx="3"/>
          </p:nvPr>
        </p:nvSpPr>
        <p:spPr/>
        <p:txBody>
          <a:bodyPr/>
          <a:lstStyle/>
          <a:p>
            <a:r>
              <a:t>可靠性数学模型的发展趋势</a:t>
            </a:r>
          </a:p>
        </p:txBody>
      </p:sp>
      <p:sp>
        <p:nvSpPr>
          <p:cNvPr id="5" name="Content Placeholder 4"/>
          <p:cNvSpPr>
            <a:spLocks noGrp="1"/>
          </p:cNvSpPr>
          <p:nvPr>
            <p:ph sz="half" idx="4"/>
          </p:nvPr>
        </p:nvSpPr>
        <p:spPr/>
        <p:txBody>
          <a:bodyPr/>
          <a:lstStyle/>
          <a:p>
            <a:r>
              <a:t>1.随着大数据和人工智能技术的发展，可靠性数学模型将更加注重数据驱动的方法。</a:t>
            </a:r>
          </a:p>
          <a:p>
            <a:r>
              <a:t>2.未来，模型将更加复杂和精细，以更好地反映实际系统的复杂性。</a:t>
            </a:r>
          </a:p>
          <a:p>
            <a:r>
              <a:t>3.同时，模型也将更加注重环境因素和使用条件对系统可靠性的影响。</a:t>
            </a:r>
          </a:p>
        </p:txBody>
      </p:sp>
      <p:sp>
        <p:nvSpPr>
          <p:cNvPr id="6" name="Text Placeholder 5"/>
          <p:cNvSpPr>
            <a:spLocks noGrp="1"/>
          </p:cNvSpPr>
          <p:nvPr>
            <p:ph type="body" idx="1"/>
          </p:nvPr>
        </p:nvSpPr>
        <p:spPr/>
        <p:txBody>
          <a:bodyPr/>
          <a:lstStyle/>
          <a:p>
            <a:r>
              <a:t>可靠性分配与预计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系统可靠性设计与分析</a:t>
            </a:r>
          </a:p>
        </p:txBody>
      </p:sp>
      <p:sp>
        <p:nvSpPr>
          <p:cNvPr id="3" name="Subtitle 2"/>
          <p:cNvSpPr>
            <a:spLocks noGrp="1"/>
          </p:cNvSpPr>
          <p:nvPr>
            <p:ph type="subTitle" idx="1"/>
          </p:nvPr>
        </p:nvSpPr>
        <p:spPr/>
        <p:txBody>
          <a:bodyPr/>
          <a:lstStyle/>
          <a:p>
            <a:r>
              <a:t>系统可靠性工程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系统可靠性设计与分析</a:t>
            </a:r>
          </a:p>
        </p:txBody>
      </p:sp>
      <p:sp>
        <p:nvSpPr>
          <p:cNvPr id="3" name="Text Placeholder 2"/>
          <p:cNvSpPr>
            <a:spLocks noGrp="1"/>
          </p:cNvSpPr>
          <p:nvPr>
            <p:ph type="body" idx="1"/>
          </p:nvPr>
        </p:nvSpPr>
        <p:spPr/>
        <p:txBody>
          <a:bodyPr/>
          <a:lstStyle/>
          <a:p>
            <a:r>
              <a:t>可靠性设计原则</a:t>
            </a:r>
          </a:p>
        </p:txBody>
      </p:sp>
      <p:sp>
        <p:nvSpPr>
          <p:cNvPr id="4" name="Content Placeholder 3"/>
          <p:cNvSpPr>
            <a:spLocks noGrp="1"/>
          </p:cNvSpPr>
          <p:nvPr>
            <p:ph sz="half" idx="2"/>
          </p:nvPr>
        </p:nvSpPr>
        <p:spPr/>
        <p:txBody>
          <a:bodyPr/>
          <a:lstStyle/>
          <a:p>
            <a:r>
              <a:t>1.明确系统的可靠性要求，确保设计满足这些要求。</a:t>
            </a:r>
          </a:p>
          <a:p>
            <a:r>
              <a:t>2.采用模块化设计，降低系统的复杂性，提高可靠性。</a:t>
            </a:r>
          </a:p>
          <a:p>
            <a:r>
              <a:t>3.考虑冗余和容错设计，提高系统的鲁棒性。</a:t>
            </a:r>
          </a:p>
          <a:p/>
        </p:txBody>
      </p:sp>
      <p:sp>
        <p:nvSpPr>
          <p:cNvPr id="5" name="Text Placeholder 4"/>
          <p:cNvSpPr>
            <a:spLocks noGrp="1"/>
          </p:cNvSpPr>
          <p:nvPr>
            <p:ph type="body" idx="3"/>
          </p:nvPr>
        </p:nvSpPr>
        <p:spPr/>
        <p:txBody>
          <a:bodyPr/>
          <a:lstStyle/>
          <a:p>
            <a:r>
              <a:t>可靠性建模与分析</a:t>
            </a:r>
          </a:p>
        </p:txBody>
      </p:sp>
      <p:sp>
        <p:nvSpPr>
          <p:cNvPr id="6" name="Content Placeholder 5"/>
          <p:cNvSpPr>
            <a:spLocks noGrp="1"/>
          </p:cNvSpPr>
          <p:nvPr>
            <p:ph sz="half" idx="4"/>
          </p:nvPr>
        </p:nvSpPr>
        <p:spPr/>
        <p:txBody>
          <a:bodyPr/>
          <a:lstStyle/>
          <a:p>
            <a:r>
              <a:t>1.利用可靠性建模技术，对系统进行可靠性评估。</a:t>
            </a:r>
          </a:p>
          <a:p>
            <a:r>
              <a:t>2.采用故障树分析（FTA）和事件树分析（ETA）等方法，识别系统的薄弱环节。</a:t>
            </a:r>
          </a:p>
          <a:p>
            <a:r>
              <a:t>3.结合概率安全性评估（PSA）等方法，量化系统的可靠性指标。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系统可靠性设计与分析</a:t>
            </a:r>
          </a:p>
        </p:txBody>
      </p:sp>
      <p:sp>
        <p:nvSpPr>
          <p:cNvPr id="3" name="Text Placeholder 2"/>
          <p:cNvSpPr>
            <a:spLocks noGrp="1"/>
          </p:cNvSpPr>
          <p:nvPr>
            <p:ph type="body" idx="1"/>
          </p:nvPr>
        </p:nvSpPr>
        <p:spPr/>
        <p:txBody>
          <a:bodyPr/>
          <a:lstStyle/>
          <a:p>
            <a:r>
              <a:t>可靠性试验与验证</a:t>
            </a:r>
          </a:p>
        </p:txBody>
      </p:sp>
      <p:sp>
        <p:nvSpPr>
          <p:cNvPr id="4" name="Content Placeholder 3"/>
          <p:cNvSpPr>
            <a:spLocks noGrp="1"/>
          </p:cNvSpPr>
          <p:nvPr>
            <p:ph sz="half" idx="2"/>
          </p:nvPr>
        </p:nvSpPr>
        <p:spPr/>
        <p:txBody>
          <a:bodyPr/>
          <a:lstStyle/>
          <a:p>
            <a:r>
              <a:t>1.设计合理的可靠性试验方案，验证系统的可靠性。</a:t>
            </a:r>
          </a:p>
          <a:p>
            <a:r>
              <a:t>2.采用加速寿命试验（ALT）等方法，缩短试验周期，提高效率。</a:t>
            </a:r>
          </a:p>
          <a:p>
            <a:r>
              <a:t>3.对试验结果进行数据分析，为改进设计提供依据。</a:t>
            </a:r>
          </a:p>
          <a:p/>
        </p:txBody>
      </p:sp>
      <p:sp>
        <p:nvSpPr>
          <p:cNvPr id="5" name="Text Placeholder 4"/>
          <p:cNvSpPr>
            <a:spLocks noGrp="1"/>
          </p:cNvSpPr>
          <p:nvPr>
            <p:ph type="body" idx="3"/>
          </p:nvPr>
        </p:nvSpPr>
        <p:spPr/>
        <p:txBody>
          <a:bodyPr/>
          <a:lstStyle/>
          <a:p>
            <a:r>
              <a:t>人因可靠性设计</a:t>
            </a:r>
          </a:p>
        </p:txBody>
      </p:sp>
      <p:sp>
        <p:nvSpPr>
          <p:cNvPr id="6" name="Content Placeholder 5"/>
          <p:cNvSpPr>
            <a:spLocks noGrp="1"/>
          </p:cNvSpPr>
          <p:nvPr>
            <p:ph sz="half" idx="4"/>
          </p:nvPr>
        </p:nvSpPr>
        <p:spPr/>
        <p:txBody>
          <a:bodyPr/>
          <a:lstStyle/>
          <a:p>
            <a:r>
              <a:t>1.考虑人的因素，提高系统的易用性和可操作性。</a:t>
            </a:r>
          </a:p>
          <a:p>
            <a:r>
              <a:t>2.采用人体工程学设计，降低人为错误的风险。</a:t>
            </a:r>
          </a:p>
          <a:p>
            <a:r>
              <a:t>3.加强培训和教育，提高人员的操作技能和意识。</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https://d.book118.com/468023133042006027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系统可靠性工程概述</vt:lpstr>
      <vt:lpstr> 系统可靠性工程概述</vt:lpstr>
      <vt:lpstr> 系统可靠性工程概述</vt:lpstr>
      <vt:lpstr> 系统可靠性工程概述</vt:lpstr>
      <vt:lpstr> 可靠性基本概念与定义</vt:lpstr>
      <vt:lpstr> 可靠性基本概念与定义</vt:lpstr>
      <vt:lpstr> 可靠性基本概念与定义</vt:lpstr>
      <vt:lpstr> 可靠性基本概念与定义</vt:lpstr>
      <vt:lpstr> 可靠性数学模型与计算</vt:lpstr>
      <vt:lpstr> 可靠性数学模型与计算</vt:lpstr>
      <vt:lpstr> 可靠性数学模型与计算</vt:lpstr>
      <vt:lpstr> 可靠性数学模型与计算</vt:lpstr>
      <vt:lpstr> 系统可靠性设计与分析</vt:lpstr>
      <vt:lpstr> 系统可靠性设计与分析</vt:lpstr>
      <vt:lpstr> 系统可靠性设计与分析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2024-09-05T01:19:24.470</cp:lastPrinted>
  <dcterms:created xsi:type="dcterms:W3CDTF">2024-09-04T17:19:24Z</dcterms:created>
  <dcterms:modified xsi:type="dcterms:W3CDTF">2024-09-04T17:19:26Z</dcterms:modified>
</cp:coreProperties>
</file>