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40D5AF-E8B8-462E-98AF-8233A32A46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BDD717-1AA1-4625-A5F2-2191B92136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634689-3EEC-4F3E-A4BB-0D3E9C1699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F45119-9B13-4C24-A568-C64EE6BBCF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2F3421-555B-499B-8462-3776AFF8B8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052122-0D91-42B9-BB98-0A68FF4FC2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B25651-3C4B-4C69-8648-021E8DA28DF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C4D0DC-3F60-4B90-9548-E1C0FD7055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B424D5-9AE2-412F-9A5C-7C19D92A72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D9BAB8-20D6-45E2-BA6B-4DF65B9EB5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4C8506-4CA8-4C5D-8255-0AF7911C81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2314001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气压治疗机的使用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气压治疗机简介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气压治疗机的使用方法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气压治疗机的治疗效果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气压治疗机的维护和保养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气压治疗机的常见问题及解决方法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气压治疗机的适用场景和案例分享</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气压治疗机简介</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12" r="326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气压治疗机的工作原理</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气压治疗机通过不同压力状态下的交替作用，促进血液和淋巴液的流动，有助于消除水肿和代谢产物。</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气压治疗机通过周期性的充气和放气过程，对肢体施加一定压力，从而促进血液循环、缓解肌肉疲劳和改善微循环。</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29" r="1072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608" r="3160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2634" r="2263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适用于医院、康复中心等医疗机构，主要用于治疗静脉曲张、血栓、淋巴水肿等疾病。</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医用气压治疗机</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适用于家庭环境，主要用于缓解肌肉疲劳、改善睡眠质量、促进血液循环等。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家用气压治疗机</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气压治疗机的种类和用途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如教师、医生、办公室工作人员等，有助于预防和缓解下肢静脉曲张和水肿。</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长期站立或久坐的人群</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在运动后使用气压治疗机，有助于消除肌肉疲劳和促进恢复。</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运动爱好者</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改善血液循环，预防和缓解老年性水肿和血栓形成。</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老年人</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如手术后、骨折愈合期等，有助于促进血液循环和淋巴液流动，加速康复。</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康复期患者</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气压治疗机的适用人群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气压治疗机的使用方法</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9003" b="2900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正确穿戴气压治疗机</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选择合适尺寸</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根据治疗部位和体型选择合适的气压治疗机，确保紧贴皮肤，不易滑动。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穿戴方式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按照说明书或医生指导正确穿戴气压治疗机，确保气囊覆盖治疗部位。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检查气囊</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确保气囊无破损、无漏气，并处于良好状态。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根据治疗需求和医生建议，调整气压治疗机的压力参数。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压力设置</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528" r="1652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时间设置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模式选择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设定治疗时间，一般为每次20-30分钟，每日1-2次。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根据治疗需求选择不同的治疗模式，如间歇式、连续式等。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调整气压治疗机参数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按下启动按钮，开始气压治疗。</a:t>
            </a:r>
          </a:p>
        </p:txBody>
      </p:sp>
      <p:pic>
        <p:nvPicPr>
          <p:cNvPr id="5" name="Picture 5"/>
          <p:cNvPicPr>
            <a:picLocks noChangeAspect="1"/>
          </p:cNvPicPr>
          <p:nvPr/>
        </p:nvPicPr>
        <p:blipFill>
          <a:blip r:embed="rId2"/>
          <a:srcRect l="16750" r="1675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启动设备</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在治疗过程中，保持静止，不要移动治疗部位。</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保持静止</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在治疗过程中记录自己的感受，如有不适及时停止。</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记录感受</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开始使用气压治疗机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避免在高温环境下使用气压治疗机，以防烫伤。</a:t>
            </a:r>
          </a:p>
        </p:txBody>
      </p:sp>
      <p:pic>
        <p:nvPicPr>
          <p:cNvPr id="6" name="Picture 6"/>
          <p:cNvPicPr>
            <a:picLocks noChangeAspect="1"/>
          </p:cNvPicPr>
          <p:nvPr/>
        </p:nvPicPr>
        <p:blipFill>
          <a:blip r:embed="rId2"/>
          <a:srcRect l="16875" r="16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避免高温</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如出现过敏症状，立即停止使用，并咨询医生。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注意过敏</a:t>
            </a:r>
          </a:p>
        </p:txBody>
      </p:sp>
      <p:pic>
        <p:nvPicPr>
          <p:cNvPr id="10" name="Picture 10"/>
          <p:cNvPicPr>
            <a:picLocks noChangeAspect="1"/>
          </p:cNvPicPr>
          <p:nvPr/>
        </p:nvPicPr>
        <p:blipFill>
          <a:blip r:embed="rId3"/>
          <a:srcRect l="21917" r="2191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4625" b="4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定期检查气压治疗机的性能和气囊状态，确保设备正常工作。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定期检查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使用过程中的注意事项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气压治疗机的治疗效果</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降低血液黏稠度</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适当的压力刺激可以促使血液中的水分和营养物质更快地流向组织细胞，同时将代谢废物排出体外，降低血液黏稠度。</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增加血液流速</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气压治疗机通过周期性的充气和放气，对肢体施加适当的压力，有助于增加血管内的血流速度，改善血液循环。</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预防血栓形成</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气压治疗机通过促进血液循环，可以预防深静脉血栓形成，减少因长时间久坐或卧床而引发的静脉血栓风险。</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26" r="16626"/>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1286" r="11286"/>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改善血液循环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促进肌肉放松</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气压治疗机通过对肌肉的周期性压迫和放松，有助于促进肌肉放松，缓解疲劳感。</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增加肌肉血流量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通过增加肌肉的血流量，为肌肉提供更多的营养物质和氧气，有助于加速肌肉恢复。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舒缓疼痛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对于慢性疼痛或运动损伤引起的疼痛，气压治疗机可以通过减轻肌肉紧张和促进血液循环来舒缓疼痛。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缓解肌肉疲劳和疼痛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https://d.book118.com/468023140017006025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2024-09-01T14:33:49.523</cp:lastPrinted>
  <dcterms:created xsi:type="dcterms:W3CDTF">2024-09-01T06:33:49Z</dcterms:created>
  <dcterms:modified xsi:type="dcterms:W3CDTF">2024-09-01T06:33:51Z</dcterms:modified>
</cp:coreProperties>
</file>