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48" r:id="rId2"/>
    <p:sldMasterId id="2147483760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4" r:id="rId26"/>
  </p:sldIdLst>
  <p:sldSz cx="9144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0634E-F2F9-458A-AA41-FE692FA45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69676-B802-4058-9BDF-E572C590A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37F2F-F222-4C70-9897-74D6462BC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0D6B7-B5EC-4C75-9D79-E9A036B44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0EA0AB-35BD-4C36-928B-AC6C2875E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2080CF-A78B-4282-B91C-7B038C0D3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4B3859-5158-40A8-A959-66214F05B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0467B-C10E-4779-B60F-48F8CF249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414F2-96F5-4CD6-8840-B6E01881A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B1760-9709-498A-A0C3-04CDB2777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1EAAB-E59F-4479-8324-DB51F1B6E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73C6B24-E15F-4BA2-A84A-2F1A4665014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73C6B24-E15F-4BA2-A84A-2F1A4665014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73C6B24-E15F-4BA2-A84A-2F1A4665014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73C6B24-E15F-4BA2-A84A-2F1A4665014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73C6B24-E15F-4BA2-A84A-2F1A4665014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73C6B24-E15F-4BA2-A84A-2F1A4665014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73C6B24-E15F-4BA2-A84A-2F1A4665014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73C6B24-E15F-4BA2-A84A-2F1A4665014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73C6B24-E15F-4BA2-A84A-2F1A4665014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73C6B24-E15F-4BA2-A84A-2F1A4665014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73C6B24-E15F-4BA2-A84A-2F1A4665014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numCol="1" compatLnSpc="1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6873C766-91DF-48FE-AEDD-6B32CD2CDD73}" type="slidenum">
              <a:rPr lang="zh-CN" altLang="en-US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numCol="1" compatLnSpc="1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6873C766-91DF-48FE-AEDD-6B32CD2CDD73}" type="slidenum">
              <a:rPr lang="zh-CN" altLang="en-US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numCol="1" compatLnSpc="1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6873C766-91DF-48FE-AEDD-6B32CD2CDD73}" type="slidenum">
              <a:rPr lang="zh-CN" altLang="en-US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numCol="1" compatLnSpc="1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6873C766-91DF-48FE-AEDD-6B32CD2CDD73}" type="slidenum">
              <a:rPr lang="zh-CN" altLang="en-US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en-US" sz="1400"/>
          </a:p>
        </p:txBody>
      </p:sp>
      <p:sp>
        <p:nvSpPr>
          <p:cNvPr id="8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/>
          </a:p>
        </p:txBody>
      </p:sp>
      <p:sp>
        <p:nvSpPr>
          <p:cNvPr id="9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numCol="1" compatLnSpc="1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6873C766-91DF-48FE-AEDD-6B32CD2CDD73}" type="slidenum">
              <a:rPr lang="zh-CN" altLang="en-US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en-US" sz="1400"/>
          </a:p>
        </p:txBody>
      </p:sp>
      <p:sp>
        <p:nvSpPr>
          <p:cNvPr id="4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/>
          </a:p>
        </p:txBody>
      </p:sp>
      <p:sp>
        <p:nvSpPr>
          <p:cNvPr id="5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numCol="1" compatLnSpc="1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6873C766-91DF-48FE-AEDD-6B32CD2CDD73}" type="slidenum">
              <a:rPr lang="zh-CN" altLang="en-US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en-US" sz="1400"/>
          </a:p>
        </p:txBody>
      </p:sp>
      <p:sp>
        <p:nvSpPr>
          <p:cNvPr id="3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/>
          </a:p>
        </p:txBody>
      </p:sp>
      <p:sp>
        <p:nvSpPr>
          <p:cNvPr id="4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numCol="1" compatLnSpc="1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6873C766-91DF-48FE-AEDD-6B32CD2CDD73}" type="slidenum">
              <a:rPr lang="zh-CN" altLang="en-US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numCol="1" compatLnSpc="1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6873C766-91DF-48FE-AEDD-6B32CD2CDD73}" type="slidenum">
              <a:rPr lang="zh-CN" altLang="en-US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numCol="1" compatLnSpc="1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6873C766-91DF-48FE-AEDD-6B32CD2CDD73}" type="slidenum">
              <a:rPr lang="zh-CN" altLang="en-US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numCol="1" compatLnSpc="1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6873C766-91DF-48FE-AEDD-6B32CD2CDD73}" type="slidenum">
              <a:rPr lang="zh-CN" altLang="en-US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numCol="1" compatLnSpc="1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6873C766-91DF-48FE-AEDD-6B32CD2CDD73}" type="slidenum">
              <a:rPr lang="zh-CN" altLang="en-US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1.jpeg" /><Relationship Id="rId13" Type="http://schemas.openxmlformats.org/officeDocument/2006/relationships/image" Target="../media/image2.jpeg" /><Relationship Id="rId14" Type="http://schemas.openxmlformats.org/officeDocument/2006/relationships/image" Target="../media/image3.png" /><Relationship Id="rId15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8194" name="标题 1025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400" b="0" i="0" u="none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8195" name="文本占位符 1026"/>
          <p:cNvSpPr/>
          <p:nvPr>
            <p:ph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32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2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8196" name="日期占位符 1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7" name="页脚占位符 2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8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73C6B24-E15F-4BA2-A84A-2F1A4665014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4400" b="0" i="0" u="none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1026"/>
          <p:cNvSpPr/>
          <p:nvPr>
            <p:ph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en-US" sz="1400"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/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numCol="1" compatLnSpc="1"/>
          <a:lstStyle>
            <a:defPPr algn="l" rtl="0" eaLnBrk="1" hangingPunct="1">
              <a:defRPr kumimoji="0"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6873C766-91DF-48FE-AEDD-6B32CD2CDD73}" type="slidenum">
              <a:rPr lang="zh-CN" altLang="en-US" sz="1400"/>
              <a:t/>
            </a:fld>
            <a:endParaRPr lang="en-US" altLang="zh-CN" sz="1400"/>
          </a:p>
        </p:txBody>
      </p:sp>
      <p:pic>
        <p:nvPicPr>
          <p:cNvPr id="1031" name="Picture 7" descr="扁平化商业计划书模板"/>
          <p:cNvPicPr/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32" name="图片 1031"/>
          <p:cNvPicPr/>
          <p:nvPr/>
        </p:nvPicPr>
        <p:blipFill>
          <a:blip r:embed="rId13"/>
          <a:stretch>
            <a:fillRect/>
          </a:stretch>
        </p:blipFill>
        <p:spPr>
          <a:xfrm>
            <a:off x="1270000" y="2540000"/>
            <a:ext cx="9144000" cy="51435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kumimoji="0"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9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7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8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9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24013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/>
          <p:cNvSpPr/>
          <p:nvPr/>
        </p:nvSpPr>
        <p:spPr>
          <a:xfrm>
            <a:off x="127000" y="127000"/>
            <a:ext cx="8890000" cy="660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algn="ctr"/>
            <a:r>
              <a:rPr sz="4400">
                <a:solidFill>
                  <a:srgbClr val="000000"/>
                </a:solidFill>
                <a:ea typeface="华文宋体"/>
              </a:rPr>
              <a:t>TED用表情符号讲故事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内容占位符 4098" descr="QQ图片20150510152210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1116012" y="908050"/>
            <a:ext cx="6048375" cy="31686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099" name="文本框 4099"/>
          <p:cNvSpPr/>
          <p:nvPr/>
        </p:nvSpPr>
        <p:spPr>
          <a:xfrm>
            <a:off x="612775" y="4868862"/>
            <a:ext cx="7829433" cy="6407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This means </a:t>
            </a:r>
            <a:r>
              <a:rPr lang="en-US" altLang="zh-CN" sz="3600">
                <a:solidFill>
                  <a:srgbClr val="000000"/>
                </a:solidFill>
                <a:latin typeface="Comic Sans MS" panose="030f0702030302020204" pitchFamily="66" charset="0"/>
              </a:rPr>
              <a:t>, “I‘m smiling”、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内容占位符 5122" descr="QQ图片20150510152441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268538" y="1484312"/>
            <a:ext cx="4511675" cy="23399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123" name="文本框 5123"/>
          <p:cNvSpPr/>
          <p:nvPr/>
        </p:nvSpPr>
        <p:spPr>
          <a:xfrm>
            <a:off x="671512" y="4797425"/>
            <a:ext cx="6715484" cy="6407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So does that、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内容占位符 6146" descr="QQ图片20150510152611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1331912" y="1412875"/>
            <a:ext cx="7150100" cy="22066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147" name="文本框 6147"/>
          <p:cNvSpPr/>
          <p:nvPr/>
        </p:nvSpPr>
        <p:spPr>
          <a:xfrm>
            <a:off x="415925" y="4494212"/>
            <a:ext cx="6539095" cy="6407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This means mouse、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内容占位符 7170" descr="QQ图片20150510152726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1042988" y="1700212"/>
            <a:ext cx="7045325" cy="22542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171" name="文本框 7171"/>
          <p:cNvSpPr/>
          <p:nvPr/>
        </p:nvSpPr>
        <p:spPr>
          <a:xfrm>
            <a:off x="1042988" y="4581525"/>
            <a:ext cx="1514401" cy="70174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4000">
                <a:solidFill>
                  <a:srgbClr val="000000"/>
                </a:solidFill>
                <a:latin typeface="Comic Sans MS" panose="030f0702030302020204" pitchFamily="66" charset="0"/>
              </a:rPr>
              <a:t>Cat、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文本框 8195"/>
          <p:cNvSpPr/>
          <p:nvPr/>
        </p:nvSpPr>
        <p:spPr>
          <a:xfrm>
            <a:off x="496888" y="5356225"/>
            <a:ext cx="6745678" cy="6407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Here we have a story、</a:t>
            </a:r>
          </a:p>
        </p:txBody>
      </p:sp>
      <p:pic>
        <p:nvPicPr>
          <p:cNvPr id="8195" name="内容占位符 8197" descr="QQ图片20150515150711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1476375" y="476250"/>
            <a:ext cx="6467475" cy="4514850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文本框 9218"/>
          <p:cNvSpPr/>
          <p:nvPr/>
        </p:nvSpPr>
        <p:spPr>
          <a:xfrm>
            <a:off x="395288" y="908050"/>
            <a:ext cx="8144075" cy="118990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The start of the story, </a:t>
            </a:r>
            <a:r>
              <a:rPr lang="en-US" altLang="zh-CN" sz="3600">
                <a:solidFill>
                  <a:srgbClr val="000000"/>
                </a:solidFill>
                <a:latin typeface="Comic Sans MS" panose="030f0702030302020204" pitchFamily="66" charset="0"/>
              </a:rPr>
              <a:t>where this means  a  guy、</a:t>
            </a:r>
          </a:p>
        </p:txBody>
      </p:sp>
      <p:pic>
        <p:nvPicPr>
          <p:cNvPr id="9219" name="内容占位符 9219" descr="QQ图片20150510153127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1692275" y="2924175"/>
            <a:ext cx="5111750" cy="2216150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内容占位符 10242" descr="QQ图片20150510153223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051050" y="1196975"/>
            <a:ext cx="5102225" cy="22066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243" name="文本框 10243"/>
          <p:cNvSpPr/>
          <p:nvPr/>
        </p:nvSpPr>
        <p:spPr>
          <a:xfrm>
            <a:off x="827088" y="3933825"/>
            <a:ext cx="6621726" cy="118990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And that, is a </a:t>
            </a:r>
            <a:r>
              <a:rPr lang="en-US" altLang="zh-CN" sz="3600">
                <a:solidFill>
                  <a:srgbClr val="000000"/>
                </a:solidFill>
                <a:latin typeface="Comic Sans MS" panose="030f0702030302020204" pitchFamily="66" charset="0"/>
              </a:rPr>
              <a:t>ponytail(</a:t>
            </a:r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  <a:ea typeface="楷体_GB2312" pitchFamily="49" charset="-122"/>
              </a:rPr>
              <a:t>马尾辫</a:t>
            </a:r>
            <a:r>
              <a:rPr lang="en-US" altLang="zh-CN" sz="3600">
                <a:solidFill>
                  <a:srgbClr val="000000"/>
                </a:solidFill>
                <a:latin typeface="Comic Sans MS" panose="030f0702030302020204" pitchFamily="66" charset="0"/>
              </a:rPr>
              <a:t>) on a passer-by、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内容占位符 11266" descr="QQ图片20150510153414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1116012" y="2708275"/>
            <a:ext cx="6540500" cy="22637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267" name="文本框 11267"/>
          <p:cNvSpPr/>
          <p:nvPr/>
        </p:nvSpPr>
        <p:spPr>
          <a:xfrm>
            <a:off x="611188" y="1196975"/>
            <a:ext cx="7389812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Here</a:t>
            </a:r>
            <a:r>
              <a:rPr lang="en-US" altLang="zh-CN" sz="3600">
                <a:solidFill>
                  <a:srgbClr val="000000"/>
                </a:solidFill>
                <a:latin typeface="Comic Sans MS" panose="030f0702030302020204" pitchFamily="66" charset="0"/>
              </a:rPr>
              <a:t>’s where it happens~~~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文本框 12289"/>
          <p:cNvSpPr/>
          <p:nvPr/>
        </p:nvSpPr>
        <p:spPr>
          <a:xfrm>
            <a:off x="1331912" y="1844675"/>
            <a:ext cx="6192838" cy="1554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9600" b="1">
                <a:solidFill>
                  <a:srgbClr val="000000"/>
                </a:solidFill>
                <a:latin typeface="Bookman Old Style" pitchFamily="18" charset="0"/>
              </a:rPr>
              <a:t>MTW</a:t>
            </a:r>
            <a:r>
              <a:rPr lang="zh-CN" altLang="en-US" sz="9600" b="1" u="sng">
                <a:solidFill>
                  <a:srgbClr val="000000"/>
                </a:solidFill>
                <a:latin typeface="Bookman Old Style" pitchFamily="18" charset="0"/>
              </a:rPr>
              <a:t>Th</a:t>
            </a:r>
            <a:r>
              <a:rPr lang="zh-CN" altLang="en-US" sz="9600" b="1">
                <a:solidFill>
                  <a:srgbClr val="000000"/>
                </a:solidFill>
                <a:latin typeface="Bookman Old Style" pitchFamily="18" charset="0"/>
              </a:rPr>
              <a:t>F</a:t>
            </a:r>
          </a:p>
        </p:txBody>
      </p:sp>
      <p:sp>
        <p:nvSpPr>
          <p:cNvPr id="12291" name="文本框 12290"/>
          <p:cNvSpPr/>
          <p:nvPr/>
        </p:nvSpPr>
        <p:spPr>
          <a:xfrm>
            <a:off x="1331912" y="3284538"/>
            <a:ext cx="5189960" cy="30205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9600" b="1">
                <a:solidFill>
                  <a:srgbClr val="000000"/>
                </a:solidFill>
              </a:rPr>
              <a:t>02、28、08</a:t>
            </a:r>
          </a:p>
        </p:txBody>
      </p:sp>
      <p:sp>
        <p:nvSpPr>
          <p:cNvPr id="12292" name="文本框 12291"/>
          <p:cNvSpPr/>
          <p:nvPr/>
        </p:nvSpPr>
        <p:spPr>
          <a:xfrm>
            <a:off x="1403350" y="4941888"/>
            <a:ext cx="5327650" cy="1554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9600" b="1">
                <a:solidFill>
                  <a:srgbClr val="000000"/>
                </a:solidFill>
              </a:rPr>
              <a:t>07:55PM</a:t>
            </a:r>
          </a:p>
        </p:txBody>
      </p:sp>
      <p:sp>
        <p:nvSpPr>
          <p:cNvPr id="12293" name="文本框 12292"/>
          <p:cNvSpPr/>
          <p:nvPr/>
        </p:nvSpPr>
        <p:spPr>
          <a:xfrm>
            <a:off x="468312" y="908050"/>
            <a:ext cx="4835593" cy="6407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These are when、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内容占位符 13314" descr="QQ图片20150510153915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051050" y="404812"/>
            <a:ext cx="4721225" cy="27876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3315" name="文本框 13315"/>
          <p:cNvSpPr/>
          <p:nvPr/>
        </p:nvSpPr>
        <p:spPr>
          <a:xfrm>
            <a:off x="539750" y="3141662"/>
            <a:ext cx="7784939" cy="33866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This is a casette tape the girl puts in</a:t>
            </a:r>
            <a:r>
              <a:rPr lang="en-US" altLang="zh-CN" sz="3600">
                <a:solidFill>
                  <a:srgbClr val="000000"/>
                </a:solidFill>
                <a:latin typeface="Comic Sans MS" panose="030f0702030302020204" pitchFamily="66" charset="0"/>
              </a:rPr>
              <a:t>to her casette-tape player、 She wears it every day、</a:t>
            </a:r>
          </a:p>
          <a:p>
            <a:pPr marL="0" lvl="0" indent="0" eaLnBrk="1" hangingPunct="1"/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It‘s not con</a:t>
            </a:r>
            <a:r>
              <a:rPr lang="en-US" altLang="zh-CN" sz="3600">
                <a:solidFill>
                  <a:srgbClr val="000000"/>
                </a:solidFill>
                <a:latin typeface="Comic Sans MS" panose="030f0702030302020204" pitchFamily="66" charset="0"/>
              </a:rPr>
              <a:t>sidered  vintage</a:t>
            </a:r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  <a:ea typeface="楷体_GB2312" pitchFamily="49" charset="-122"/>
              </a:rPr>
              <a:t>(复古)</a:t>
            </a:r>
            <a:r>
              <a:rPr lang="en-US" altLang="zh-CN" sz="3600">
                <a:solidFill>
                  <a:srgbClr val="000000"/>
                </a:solidFill>
                <a:latin typeface="Comic Sans MS" panose="030f0702030302020204" pitchFamily="66" charset="0"/>
              </a:rPr>
              <a:t>, she just likes certain music to sound a certain way、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8" name="内容占位符 14338" descr="QQ图片20150510153127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124075" y="1268412"/>
            <a:ext cx="5111750" cy="22161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4339" name="文本框 14339"/>
          <p:cNvSpPr/>
          <p:nvPr/>
        </p:nvSpPr>
        <p:spPr>
          <a:xfrm>
            <a:off x="601662" y="4273550"/>
            <a:ext cx="8010592" cy="118990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Look at her posture,it's </a:t>
            </a:r>
            <a:r>
              <a:rPr lang="en-US" altLang="zh-CN" sz="3600">
                <a:solidFill>
                  <a:srgbClr val="000000"/>
                </a:solidFill>
                <a:latin typeface="Comic Sans MS" panose="030f0702030302020204" pitchFamily="66" charset="0"/>
              </a:rPr>
              <a:t>remarkable, that' because she dances、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矩形 2"/>
          <p:cNvSpPr/>
          <p:nvPr/>
        </p:nvSpPr>
        <p:spPr>
          <a:xfrm>
            <a:off x="1846263" y="2346325"/>
            <a:ext cx="5899150" cy="584200"/>
          </a:xfrm>
          <a:prstGeom prst="rect">
            <a:avLst/>
          </a:prstGeom>
          <a:noFill/>
          <a:ln w="9525">
            <a:noFill/>
          </a:ln>
        </p:spPr>
        <p:txBody>
          <a:bodyPr wrap="none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algn="ctr" defTabSz="914400" fontAlgn="base">
              <a:buClrTx/>
              <a:buSzTx/>
              <a:buFont typeface="Arial" pitchFamily="34" charset="0"/>
            </a:pPr>
            <a:r>
              <a:rPr lang="zh-CN" altLang="en-US" sz="3200" b="1" strike="noStrike" baseline="0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大家有疑问的，可以询问和交流</a:t>
            </a:r>
            <a:endParaRPr lang="zh-CN" altLang="en-US" sz="3200" b="1" strike="noStrike" baseline="0" noProof="1">
              <a:solidFill>
                <a:srgbClr val="000000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051" name="文本框 1"/>
          <p:cNvSpPr/>
          <p:nvPr/>
        </p:nvSpPr>
        <p:spPr>
          <a:xfrm>
            <a:off x="4457700" y="4565650"/>
            <a:ext cx="3171825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fontAlgn="base"/>
            <a:r>
              <a:rPr lang="zh-CN" altLang="en-US" b="1" strike="noStrike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可以互相讨论下，但要小声点</a:t>
            </a:r>
            <a:endParaRPr lang="zh-CN" altLang="en-US" b="1" strike="noStrike" noProof="1">
              <a:solidFill>
                <a:srgbClr val="000000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2" name="内容占位符 15362" descr="QQ图片20150510153127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124075" y="1196975"/>
            <a:ext cx="5111750" cy="22161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5363" name="文本框 15363"/>
          <p:cNvSpPr/>
          <p:nvPr/>
        </p:nvSpPr>
        <p:spPr>
          <a:xfrm>
            <a:off x="660400" y="3924300"/>
            <a:ext cx="8015288" cy="1739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Now he ,the guy, takes all of th</a:t>
            </a:r>
            <a:r>
              <a:rPr lang="en-US" altLang="zh-CN" sz="3600">
                <a:solidFill>
                  <a:srgbClr val="000000"/>
                </a:solidFill>
                <a:latin typeface="Comic Sans MS" panose="030f0702030302020204" pitchFamily="66" charset="0"/>
              </a:rPr>
              <a:t>is in, figuring, “Honestly, geez, what are my chances?”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文本框 16385"/>
          <p:cNvSpPr/>
          <p:nvPr/>
        </p:nvSpPr>
        <p:spPr>
          <a:xfrm>
            <a:off x="0" y="0"/>
            <a:ext cx="4716462" cy="32623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0800">
                <a:solidFill>
                  <a:srgbClr val="000000"/>
                </a:solidFill>
                <a:latin typeface="Comic Sans MS" panose="030f0702030302020204" pitchFamily="66" charset="0"/>
                <a:ea typeface="黑体" panose="02010609060101010101" pitchFamily="49" charset="-122"/>
              </a:rPr>
              <a:t>1/2</a:t>
            </a:r>
          </a:p>
        </p:txBody>
      </p:sp>
      <p:sp>
        <p:nvSpPr>
          <p:cNvPr id="16387" name="文本框 16386"/>
          <p:cNvSpPr/>
          <p:nvPr/>
        </p:nvSpPr>
        <p:spPr>
          <a:xfrm>
            <a:off x="5003800" y="0"/>
            <a:ext cx="3851275" cy="2713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17200">
                <a:solidFill>
                  <a:srgbClr val="000000"/>
                </a:solidFill>
                <a:latin typeface="Comic Sans MS" panose="030f0702030302020204" pitchFamily="66" charset="0"/>
              </a:rPr>
              <a:t>1/4</a:t>
            </a:r>
          </a:p>
        </p:txBody>
      </p:sp>
      <p:sp>
        <p:nvSpPr>
          <p:cNvPr id="16388" name="文本框 16388"/>
          <p:cNvSpPr/>
          <p:nvPr/>
        </p:nvSpPr>
        <p:spPr>
          <a:xfrm>
            <a:off x="6084888" y="4724400"/>
            <a:ext cx="2808288" cy="1555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9600">
                <a:solidFill>
                  <a:srgbClr val="000000"/>
                </a:solidFill>
                <a:latin typeface="Comic Sans MS" panose="030f0702030302020204" pitchFamily="66" charset="0"/>
                <a:ea typeface="黑体" panose="02010609060101010101" pitchFamily="49" charset="-122"/>
              </a:rPr>
              <a:t>1/16</a:t>
            </a:r>
          </a:p>
        </p:txBody>
      </p:sp>
      <p:sp>
        <p:nvSpPr>
          <p:cNvPr id="16389" name="文本框 16389"/>
          <p:cNvSpPr/>
          <p:nvPr/>
        </p:nvSpPr>
        <p:spPr>
          <a:xfrm>
            <a:off x="3203575" y="5229225"/>
            <a:ext cx="2735262" cy="14335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8800">
                <a:solidFill>
                  <a:srgbClr val="000000"/>
                </a:solidFill>
                <a:latin typeface="Comic Sans MS" panose="030f0702030302020204" pitchFamily="66" charset="0"/>
              </a:rPr>
              <a:t>1/32</a:t>
            </a:r>
          </a:p>
        </p:txBody>
      </p:sp>
      <p:sp>
        <p:nvSpPr>
          <p:cNvPr id="16390" name="文本框 16390"/>
          <p:cNvSpPr/>
          <p:nvPr/>
        </p:nvSpPr>
        <p:spPr>
          <a:xfrm>
            <a:off x="250825" y="5084762"/>
            <a:ext cx="2663825" cy="1311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8000">
                <a:solidFill>
                  <a:srgbClr val="000000"/>
                </a:solidFill>
                <a:latin typeface="Comic Sans MS" panose="030f0702030302020204" pitchFamily="66" charset="0"/>
              </a:rPr>
              <a:t>1/64</a:t>
            </a:r>
          </a:p>
        </p:txBody>
      </p:sp>
      <p:sp>
        <p:nvSpPr>
          <p:cNvPr id="16391" name="文本框 16391"/>
          <p:cNvSpPr/>
          <p:nvPr/>
        </p:nvSpPr>
        <p:spPr>
          <a:xfrm>
            <a:off x="179388" y="3357562"/>
            <a:ext cx="2447925" cy="1098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6600">
                <a:solidFill>
                  <a:srgbClr val="000000"/>
                </a:solidFill>
                <a:latin typeface="Comic Sans MS" panose="030f0702030302020204" pitchFamily="66" charset="0"/>
              </a:rPr>
              <a:t>1/128</a:t>
            </a:r>
          </a:p>
        </p:txBody>
      </p:sp>
      <p:sp>
        <p:nvSpPr>
          <p:cNvPr id="16392" name="文本框 16392"/>
          <p:cNvSpPr/>
          <p:nvPr/>
        </p:nvSpPr>
        <p:spPr>
          <a:xfrm>
            <a:off x="3348038" y="3716338"/>
            <a:ext cx="1655762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4000">
                <a:solidFill>
                  <a:srgbClr val="000000"/>
                </a:solidFill>
                <a:latin typeface="Comic Sans MS" panose="030f0702030302020204" pitchFamily="66" charset="0"/>
              </a:rPr>
              <a:t>1/256</a:t>
            </a:r>
          </a:p>
        </p:txBody>
      </p:sp>
      <p:sp>
        <p:nvSpPr>
          <p:cNvPr id="16393" name="文本框 16394"/>
          <p:cNvSpPr/>
          <p:nvPr/>
        </p:nvSpPr>
        <p:spPr>
          <a:xfrm>
            <a:off x="5867400" y="2565400"/>
            <a:ext cx="3132138" cy="2057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2900">
                <a:solidFill>
                  <a:srgbClr val="000000"/>
                </a:solidFill>
                <a:latin typeface="Comic Sans MS" panose="030f0702030302020204" pitchFamily="66" charset="0"/>
              </a:rPr>
              <a:t>1/8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 additive="base">
                                        <p:cTn id="9" dur="500" fill="hold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1" presetClass="entr" presetSubtype="0" dur="1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xit" presetSubtype="0" dur="50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 additive="base">
                                        <p:cTn id="21" dur="500" fill="hold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 fill="hold"/>
                                        <p:tgtEl>
                                          <p:spTgt spid="16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9" presetClass="exit" presetSubtype="0" dur="50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 additive="base">
                                        <p:cTn id="34" dur="500" fill="hold"/>
                                        <p:tgtEl>
                                          <p:spTgt spid="16393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43" presetClass="entr" presetSubtype="0" dur="10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40" dur="100" fill="hold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41" dur="4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4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9" presetClass="exit" presetSubtype="0" dur="50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 additive="base">
                                        <p:cTn id="51" dur="500" fill="hold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57" dur="500" fill="hold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49" presetClass="exit" presetSubtype="0" dur="50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 additive="base">
                                        <p:cTn id="64" dur="500" fill="hold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4" presetClass="entr" presetSubtype="16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70" dur="500" fill="hold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49" presetClass="exit" presetSubtype="0" dur="50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 additive="base">
                                        <p:cTn id="77" dur="500" fill="hold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8" presetClass="entr" presetSubtype="16" dur="20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83" dur="2000" fill="hold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49" presetClass="exit" presetSubtype="0" dur="50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 additive="base">
                                        <p:cTn id="90" dur="500" fill="hold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4" presetID="20" presetClass="entr" presetSubtype="0" dur="20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96" dur="2000" fill="hold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7" grpId="1"/>
      <p:bldP spid="16387" grpId="2"/>
      <p:bldP spid="16388" grpId="4"/>
      <p:bldP spid="16389" grpId="6"/>
      <p:bldP spid="16390" grpId="8"/>
      <p:bldP spid="16391" grpId="10"/>
      <p:bldP spid="16392" grpId="11"/>
      <p:bldP spid="16393" grpId="13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0" name="内容占位符 17410" descr="QQ图片20150510155538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1908175" y="1196975"/>
            <a:ext cx="5407025" cy="22161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7411" name="文本框 17411"/>
          <p:cNvSpPr/>
          <p:nvPr/>
        </p:nvSpPr>
        <p:spPr>
          <a:xfrm>
            <a:off x="250825" y="4292600"/>
            <a:ext cx="8043961" cy="6407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And he could say, </a:t>
            </a:r>
            <a:r>
              <a:rPr lang="en-US" altLang="zh-CN" sz="3600">
                <a:solidFill>
                  <a:srgbClr val="000000"/>
                </a:solidFill>
                <a:latin typeface="Comic Sans MS" panose="030f0702030302020204" pitchFamily="66" charset="0"/>
              </a:rPr>
              <a:t>“oh  my god” ,or、、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4" name="内容占位符 18434" descr="QQ图片20150510155652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3276600" y="2781300"/>
            <a:ext cx="2921000" cy="23399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8435" name="文本框 18435"/>
          <p:cNvSpPr/>
          <p:nvPr/>
        </p:nvSpPr>
        <p:spPr>
          <a:xfrm>
            <a:off x="755650" y="1341438"/>
            <a:ext cx="4481227" cy="6407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en-US" altLang="zh-CN" sz="3600">
                <a:solidFill>
                  <a:srgbClr val="000000"/>
                </a:solidFill>
                <a:latin typeface="Comic Sans MS" panose="030f0702030302020204" pitchFamily="66" charset="0"/>
              </a:rPr>
              <a:t>“I heart you”, or、、、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8" name="内容占位符 19458" descr="QQ图片20150510155741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484438" y="2708275"/>
            <a:ext cx="4168775" cy="25781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9459" name="文本框 19459"/>
          <p:cNvSpPr/>
          <p:nvPr/>
        </p:nvSpPr>
        <p:spPr>
          <a:xfrm>
            <a:off x="542925" y="1654175"/>
            <a:ext cx="6051245" cy="6407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en-US" altLang="zh-CN" sz="3600">
                <a:solidFill>
                  <a:srgbClr val="000000"/>
                </a:solidFill>
                <a:latin typeface="Comic Sans MS" panose="030f0702030302020204" pitchFamily="66" charset="0"/>
              </a:rPr>
              <a:t>“I'm laughing out loud、”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2" name="内容占位符 20482" descr="QQ图片20150510155908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3132138" y="1844675"/>
            <a:ext cx="3111500" cy="20923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0483" name="文本框 20483"/>
          <p:cNvSpPr/>
          <p:nvPr/>
        </p:nvSpPr>
        <p:spPr>
          <a:xfrm>
            <a:off x="927100" y="4459288"/>
            <a:ext cx="6459641" cy="6407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en-US" altLang="zh-CN" sz="3600">
                <a:solidFill>
                  <a:srgbClr val="000000"/>
                </a:solidFill>
                <a:latin typeface="Comic Sans MS" panose="030f0702030302020204" pitchFamily="66" charset="0"/>
              </a:rPr>
              <a:t>“I want to give you, a hug、”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6" name="内容占位符 21506" descr="QQ图片20150510160015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124075" y="1557338"/>
            <a:ext cx="4568825" cy="24638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1507" name="文本框 21507"/>
          <p:cNvSpPr/>
          <p:nvPr/>
        </p:nvSpPr>
        <p:spPr>
          <a:xfrm>
            <a:off x="395288" y="4508500"/>
            <a:ext cx="8063030" cy="6407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But he es up </a:t>
            </a:r>
            <a:r>
              <a:rPr lang="en-US" altLang="zh-CN" sz="3600">
                <a:solidFill>
                  <a:srgbClr val="000000"/>
                </a:solidFill>
                <a:latin typeface="Comic Sans MS" panose="030f0702030302020204" pitchFamily="66" charset="0"/>
              </a:rPr>
              <a:t>with that, you know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文本框 22530"/>
          <p:cNvSpPr/>
          <p:nvPr/>
        </p:nvSpPr>
        <p:spPr>
          <a:xfrm>
            <a:off x="468312" y="4437062"/>
            <a:ext cx="7678471" cy="173909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He tells her,“</a:t>
            </a:r>
            <a:r>
              <a:rPr lang="en-US" altLang="zh-CN" sz="3600">
                <a:solidFill>
                  <a:srgbClr val="000000"/>
                </a:solidFill>
                <a:latin typeface="Comic Sans MS" panose="030f0702030302020204" pitchFamily="66" charset="0"/>
              </a:rPr>
              <a:t>I‘d like to hand-paint your portrait on a coffee mug</a:t>
            </a:r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  <a:ea typeface="楷体_GB2312" pitchFamily="49" charset="-122"/>
              </a:rPr>
              <a:t>(咖啡杯)</a:t>
            </a:r>
            <a:r>
              <a:rPr lang="en-US" altLang="zh-CN" sz="3600">
                <a:solidFill>
                  <a:srgbClr val="000000"/>
                </a:solidFill>
                <a:latin typeface="Comic Sans MS" panose="030f0702030302020204" pitchFamily="66" charset="0"/>
              </a:rPr>
              <a:t>、”</a:t>
            </a:r>
          </a:p>
        </p:txBody>
      </p:sp>
      <p:pic>
        <p:nvPicPr>
          <p:cNvPr id="22531" name="内容占位符 22531" descr="QQ图片20150510160157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339975" y="1773238"/>
            <a:ext cx="4654550" cy="2292350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4" name="内容占位符 23554" descr="QQ图片20150510160346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1403350" y="1484312"/>
            <a:ext cx="6626225" cy="20447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3555" name="文本框 23555"/>
          <p:cNvSpPr/>
          <p:nvPr/>
        </p:nvSpPr>
        <p:spPr>
          <a:xfrm>
            <a:off x="508000" y="4448175"/>
            <a:ext cx="6807651" cy="6407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Put a crab</a:t>
            </a:r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  <a:ea typeface="楷体_GB2312" pitchFamily="49" charset="-122"/>
              </a:rPr>
              <a:t>(螃蟹)</a:t>
            </a:r>
            <a:r>
              <a:rPr lang="zh-CN" altLang="en-US" sz="3600">
                <a:solidFill>
                  <a:srgbClr val="000000"/>
                </a:solidFill>
                <a:latin typeface="Comic Sans MS" panose="030f0702030302020204" pitchFamily="66" charset="0"/>
              </a:rPr>
              <a:t> inside it、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https://d.book118.com/468024013046006043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空白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空白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空白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空白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空白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空白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空白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空白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空白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空白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空白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空白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空白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3">
      <vt:lpstr>Arial</vt:lpstr>
      <vt:lpstr>Calibri</vt:lpstr>
      <vt:lpstr>宋体</vt:lpstr>
      <vt:lpstr>华文宋体</vt:lpstr>
      <vt:lpstr>Comic Sans MS</vt:lpstr>
      <vt:lpstr>楷体_GB2312</vt:lpstr>
      <vt:lpstr>Bookman Old Style</vt:lpstr>
      <vt:lpstr>Times New Roman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2024-09-22T20:16:37.218</cp:lastPrinted>
  <dcterms:created xsi:type="dcterms:W3CDTF">2024-09-22T12:16:37Z</dcterms:created>
  <dcterms:modified xsi:type="dcterms:W3CDTF">2024-09-22T12:16:38Z</dcterms:modified>
</cp:coreProperties>
</file>