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9E920FC-BCFC-46D1-9C88-6B78D399BD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99F2D3-166F-4584-8112-4CA8406BB8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CECFB07-EC8C-4170-9B51-C1FE7B1BA3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CB0A870-04EB-45B5-95A8-9DEDEA4266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CDEE202-1527-4329-B67A-A544C22ABB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8829AB-DC13-4255-AB26-A71CFB38C40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EDDA8CB-0331-4C6D-81C7-7457FDA7034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AC8DC9-B723-438F-8B97-F4BAC9EAA4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EC8242-2250-451F-B730-78C5E13AF7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7DB414-D162-4BC1-980E-CDB3D6E856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1BD201-3959-44F2-B97D-8E37CBA628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8024131057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神经重建治疗远程康复系统设计</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远程康复系统概述
 神经重建治疗原理
 系统架构设计
 康复评估模块
 康复训练模块
 数据采集与分析模块
 人机交互模块
 安全与隐私保护措施</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远程康复系统概述</a:t>
            </a:r>
          </a:p>
        </p:txBody>
      </p:sp>
      <p:sp>
        <p:nvSpPr>
          <p:cNvPr id="3" name="Subtitle 2"/>
          <p:cNvSpPr>
            <a:spLocks noGrp="1"/>
          </p:cNvSpPr>
          <p:nvPr>
            <p:ph type="subTitle" idx="1"/>
          </p:nvPr>
        </p:nvSpPr>
        <p:spPr/>
        <p:txBody>
          <a:bodyPr/>
          <a:lstStyle/>
          <a:p>
            <a:r>
              <a:t>神经重建治疗远程康复系统设计</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远程康复系统概述</a:t>
            </a:r>
          </a:p>
        </p:txBody>
      </p:sp>
      <p:sp>
        <p:nvSpPr>
          <p:cNvPr id="3" name="Text Placeholder 2"/>
          <p:cNvSpPr>
            <a:spLocks noGrp="1"/>
          </p:cNvSpPr>
          <p:nvPr>
            <p:ph type="body" idx="1"/>
          </p:nvPr>
        </p:nvSpPr>
        <p:spPr/>
        <p:txBody>
          <a:bodyPr/>
          <a:lstStyle/>
          <a:p>
            <a:r>
              <a:t>远程康复系统概述</a:t>
            </a:r>
          </a:p>
        </p:txBody>
      </p:sp>
      <p:sp>
        <p:nvSpPr>
          <p:cNvPr id="4" name="Content Placeholder 3"/>
          <p:cNvSpPr>
            <a:spLocks noGrp="1"/>
          </p:cNvSpPr>
          <p:nvPr>
            <p:ph sz="half" idx="2"/>
          </p:nvPr>
        </p:nvSpPr>
        <p:spPr/>
        <p:txBody>
          <a:bodyPr/>
          <a:lstStyle/>
          <a:p>
            <a:r>
              <a:t>1. 远程康复系统是一种通过信息通信技术和移动设备，为患者提供远程医疗服务的系统。它可以帮助患者在家中或其他方便的地方，接受康复治疗，从而减少出行负担，提高康复效率。</a:t>
            </a:r>
          </a:p>
          <a:p>
            <a:r>
              <a:t>2. 远程康复系统通常包括以下几个关键组件：</a:t>
            </a:r>
          </a:p>
          <a:p>
            <a:r>
              <a:t>  - 患者端：包括智能手机、平板电脑或计算机等移动设备，患者可以通过这些设备访问远程康复平台，并进行康复治疗。</a:t>
            </a:r>
          </a:p>
          <a:p>
            <a:r>
              <a:t>  - 治疗师端：包括医生、理疗师或其他医疗专业人员，他们通过远程康复平台，为患者提供康复指导和治疗方案。</a:t>
            </a:r>
          </a:p>
          <a:p>
            <a:r>
              <a:t>  - 平台端：包括远程康复平台，以及相关的数据存储和管理系统，它负责患者和治疗师之间的互动，以及康复数据的记录和分析。</a:t>
            </a:r>
          </a:p>
          <a:p>
            <a:r>
              <a:t>3. 远程康复系统具有以下优势：</a:t>
            </a:r>
          </a:p>
          <a:p>
            <a:r>
              <a:t>  - 方便：患者可以在家中或其他方便的地方接受康复治疗，无需出行，节省时间和成本。</a:t>
            </a:r>
          </a:p>
          <a:p>
            <a:r>
              <a:t>  - 有效：远程康复系统可以提供个性化的治疗方案，并通过实时监控和反馈，提高康复效率。</a:t>
            </a:r>
          </a:p>
          <a:p>
            <a:r>
              <a:t>  - 安全：远程康复系统通常采用加密技术和安全协议，以保护患者的隐私和数据安全。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远程康复系统概述</a:t>
            </a:r>
          </a:p>
        </p:txBody>
      </p:sp>
      <p:sp>
        <p:nvSpPr>
          <p:cNvPr id="3" name="Text Placeholder 2"/>
          <p:cNvSpPr>
            <a:spLocks noGrp="1"/>
          </p:cNvSpPr>
          <p:nvPr>
            <p:ph type="body" idx="1"/>
          </p:nvPr>
        </p:nvSpPr>
        <p:spPr/>
        <p:txBody>
          <a:bodyPr/>
          <a:lstStyle/>
          <a:p>
            <a:r>
              <a:t>远程康复系统应用领域</a:t>
            </a:r>
          </a:p>
        </p:txBody>
      </p:sp>
      <p:sp>
        <p:nvSpPr>
          <p:cNvPr id="4" name="Content Placeholder 3"/>
          <p:cNvSpPr>
            <a:spLocks noGrp="1"/>
          </p:cNvSpPr>
          <p:nvPr>
            <p:ph sz="half" idx="2"/>
          </p:nvPr>
        </p:nvSpPr>
        <p:spPr/>
        <p:txBody>
          <a:bodyPr/>
          <a:lstStyle/>
          <a:p>
            <a:r>
              <a:t>1. 神经康复：远程康复系统可以用于神经康复领域，帮助患者恢复中风、脑外伤、脊髓损伤等神经系统疾病引起的运动功能障碍。</a:t>
            </a:r>
          </a:p>
          <a:p>
            <a:r>
              <a:t>2. 骨科康复：远程康复系统可以用于骨科康复领域，帮助患者恢复骨折、脱臼、韧带损伤等骨科疾病引起的运动功能障碍。</a:t>
            </a:r>
          </a:p>
          <a:p>
            <a:r>
              <a:t>3. 心肺康复：远程康复系统可以用于心肺康复领域，帮助患者恢复心肌梗死、心力衰竭、慢性阻塞性肺疾病等心肺疾病引起的运动功能障碍。</a:t>
            </a:r>
          </a:p>
          <a:p>
            <a:r>
              <a:t>4. 运动康复：远程康复系统可以用于运动康复领域，帮助运动员在运动损伤后进行康复训练，以恢复运动能力和竞技水平。</a:t>
            </a:r>
          </a:p>
          <a:p>
            <a:r>
              <a:t>5. 老年康复：远程康复系统可以用于老年康复领域，帮助老年人恢复因衰老或疾病引起的运动功能障碍，提高老年人的生活质量。</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神经重建治疗原理</a:t>
            </a:r>
          </a:p>
        </p:txBody>
      </p:sp>
      <p:sp>
        <p:nvSpPr>
          <p:cNvPr id="3" name="Subtitle 2"/>
          <p:cNvSpPr>
            <a:spLocks noGrp="1"/>
          </p:cNvSpPr>
          <p:nvPr>
            <p:ph type="subTitle" idx="1"/>
          </p:nvPr>
        </p:nvSpPr>
        <p:spPr/>
        <p:txBody>
          <a:bodyPr/>
          <a:lstStyle/>
          <a:p>
            <a:r>
              <a:t>神经重建治疗远程康复系统设计</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神经重建治疗原理</a:t>
            </a:r>
          </a:p>
        </p:txBody>
      </p:sp>
      <p:sp>
        <p:nvSpPr>
          <p:cNvPr id="3" name="Text Placeholder 2"/>
          <p:cNvSpPr>
            <a:spLocks noGrp="1"/>
          </p:cNvSpPr>
          <p:nvPr>
            <p:ph type="body" idx="1"/>
          </p:nvPr>
        </p:nvSpPr>
        <p:spPr/>
        <p:txBody>
          <a:bodyPr/>
          <a:lstStyle/>
          <a:p>
            <a:r>
              <a:t>神经可塑性：</a:t>
            </a:r>
          </a:p>
        </p:txBody>
      </p:sp>
      <p:sp>
        <p:nvSpPr>
          <p:cNvPr id="4" name="Content Placeholder 3"/>
          <p:cNvSpPr>
            <a:spLocks noGrp="1"/>
          </p:cNvSpPr>
          <p:nvPr>
            <p:ph sz="half" idx="2"/>
          </p:nvPr>
        </p:nvSpPr>
        <p:spPr/>
        <p:txBody>
          <a:bodyPr/>
          <a:lstStyle/>
          <a:p>
            <a:r>
              <a:t>1. 神经元能够根据自身与环境的交互反馈而发生结构和功能的变化，这种变化使得神经网络能够适应环境的变化。</a:t>
            </a:r>
          </a:p>
          <a:p>
            <a:r>
              <a:t>2. 神经可塑性是神经科学研究领域中的重要概念，在神经损伤修复、运动控制、学习记忆、精神疾病等领域都有重要的应用前景。</a:t>
            </a:r>
          </a:p>
          <a:p>
            <a:r>
              <a:t>3. 促进神经可塑性的方法包括，神经损伤后早期积极的运动训练、体外电磁刺激、虚拟现实技术等。</a:t>
            </a:r>
          </a:p>
        </p:txBody>
      </p:sp>
      <p:sp>
        <p:nvSpPr>
          <p:cNvPr id="5" name="Text Placeholder 4"/>
          <p:cNvSpPr>
            <a:spLocks noGrp="1"/>
          </p:cNvSpPr>
          <p:nvPr>
            <p:ph type="body" idx="3"/>
          </p:nvPr>
        </p:nvSpPr>
        <p:spPr/>
        <p:txBody>
          <a:bodyPr/>
          <a:lstStyle/>
          <a:p>
            <a:r>
              <a:t>神经再生：</a:t>
            </a:r>
          </a:p>
        </p:txBody>
      </p:sp>
      <p:sp>
        <p:nvSpPr>
          <p:cNvPr id="6" name="Content Placeholder 5"/>
          <p:cNvSpPr>
            <a:spLocks noGrp="1"/>
          </p:cNvSpPr>
          <p:nvPr>
            <p:ph sz="half" idx="4"/>
          </p:nvPr>
        </p:nvSpPr>
        <p:spPr/>
        <p:txBody>
          <a:bodyPr/>
          <a:lstStyle/>
          <a:p>
            <a:r>
              <a:t>1. 神经再生的过程包括轴突生长、髓鞘形成和功能恢复等几个阶段。</a:t>
            </a:r>
          </a:p>
          <a:p>
            <a:r>
              <a:t>2. 神经再生受到多种因素的影响，包括神经损伤的类型、严重程度、损伤部位、周围组织环境等。</a:t>
            </a:r>
          </a:p>
          <a:p>
            <a:r>
              <a:t>3. 促进神经再生的方法包括，神经生长因子、神经移植、神经导管、体外电磁刺激等。</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神经重建治疗原理</a:t>
            </a:r>
          </a:p>
        </p:txBody>
      </p:sp>
      <p:sp>
        <p:nvSpPr>
          <p:cNvPr id="3" name="Text Placeholder 2"/>
          <p:cNvSpPr>
            <a:spLocks noGrp="1"/>
          </p:cNvSpPr>
          <p:nvPr>
            <p:ph type="body" idx="1"/>
          </p:nvPr>
        </p:nvSpPr>
        <p:spPr/>
        <p:txBody>
          <a:bodyPr/>
          <a:lstStyle/>
          <a:p>
            <a:r>
              <a:t>神经网络compensatoryplasticity：</a:t>
            </a:r>
          </a:p>
        </p:txBody>
      </p:sp>
      <p:sp>
        <p:nvSpPr>
          <p:cNvPr id="4" name="Content Placeholder 3"/>
          <p:cNvSpPr>
            <a:spLocks noGrp="1"/>
          </p:cNvSpPr>
          <p:nvPr>
            <p:ph sz="half" idx="2"/>
          </p:nvPr>
        </p:nvSpPr>
        <p:spPr/>
        <p:txBody>
          <a:bodyPr/>
          <a:lstStyle/>
          <a:p>
            <a:r>
              <a:t>1. 神经网络 compensatory plasticity是指神经损伤后，未损伤的神经元通过改变其突触连接方式来代偿受损神经元的功能。</a:t>
            </a:r>
          </a:p>
          <a:p>
            <a:r>
              <a:t>2. 神经网络 compensatory plasticity是神经功能恢复的重要机制之一。</a:t>
            </a:r>
          </a:p>
          <a:p>
            <a:r>
              <a:t>3. 促进神经网络 compensatory plasticity的方法包括，运动训练、体外电磁刺激、虚拟现实技术等。</a:t>
            </a:r>
          </a:p>
        </p:txBody>
      </p:sp>
      <p:sp>
        <p:nvSpPr>
          <p:cNvPr id="5" name="Text Placeholder 4"/>
          <p:cNvSpPr>
            <a:spLocks noGrp="1"/>
          </p:cNvSpPr>
          <p:nvPr>
            <p:ph type="body" idx="3"/>
          </p:nvPr>
        </p:nvSpPr>
        <p:spPr/>
        <p:txBody>
          <a:bodyPr/>
          <a:lstStyle/>
          <a:p>
            <a:r>
              <a:t>电机学习和记忆：</a:t>
            </a:r>
          </a:p>
        </p:txBody>
      </p:sp>
      <p:sp>
        <p:nvSpPr>
          <p:cNvPr id="6" name="Content Placeholder 5"/>
          <p:cNvSpPr>
            <a:spLocks noGrp="1"/>
          </p:cNvSpPr>
          <p:nvPr>
            <p:ph sz="half" idx="4"/>
          </p:nvPr>
        </p:nvSpPr>
        <p:spPr/>
        <p:txBody>
          <a:bodyPr/>
          <a:lstStyle/>
          <a:p>
            <a:r>
              <a:t>1. 电机学习和记忆是指通过实践和经验，神经系统能够学习和记忆新的运动技能。</a:t>
            </a:r>
          </a:p>
          <a:p>
            <a:r>
              <a:t>2. 电机学习和记忆对于人类的运动功能至关重要。</a:t>
            </a:r>
          </a:p>
          <a:p>
            <a:r>
              <a:t>3. 促进电机学习和记忆的方法包括，运动训练、体外电磁刺激、虚拟现实技术等。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神经重建治疗原理</a:t>
            </a:r>
          </a:p>
        </p:txBody>
      </p:sp>
      <p:sp>
        <p:nvSpPr>
          <p:cNvPr id="3" name="Text Placeholder 2"/>
          <p:cNvSpPr>
            <a:spLocks noGrp="1"/>
          </p:cNvSpPr>
          <p:nvPr>
            <p:ph type="body" idx="1"/>
          </p:nvPr>
        </p:nvSpPr>
        <p:spPr/>
        <p:txBody>
          <a:bodyPr/>
          <a:lstStyle/>
          <a:p>
            <a:r>
              <a:t>感觉反馈：</a:t>
            </a:r>
          </a:p>
        </p:txBody>
      </p:sp>
      <p:sp>
        <p:nvSpPr>
          <p:cNvPr id="4" name="Content Placeholder 3"/>
          <p:cNvSpPr>
            <a:spLocks noGrp="1"/>
          </p:cNvSpPr>
          <p:nvPr>
            <p:ph sz="half" idx="2"/>
          </p:nvPr>
        </p:nvSpPr>
        <p:spPr/>
        <p:txBody>
          <a:bodyPr/>
          <a:lstStyle/>
          <a:p>
            <a:r>
              <a:t>1. 感觉反馈是指神经系统将本体感觉信息传回大脑，大脑根据这些信息来调整运动。</a:t>
            </a:r>
          </a:p>
          <a:p>
            <a:r>
              <a:t>2. 感觉反馈对于运动控制至关重要。</a:t>
            </a:r>
          </a:p>
          <a:p>
            <a:r>
              <a:t>3. 改善感觉反馈的方法包括，本体感觉训练、体外电磁刺激、虚拟现实技术等。</a:t>
            </a:r>
          </a:p>
        </p:txBody>
      </p:sp>
      <p:sp>
        <p:nvSpPr>
          <p:cNvPr id="5" name="Text Placeholder 4"/>
          <p:cNvSpPr>
            <a:spLocks noGrp="1"/>
          </p:cNvSpPr>
          <p:nvPr>
            <p:ph type="body" idx="3"/>
          </p:nvPr>
        </p:nvSpPr>
        <p:spPr/>
        <p:txBody>
          <a:bodyPr/>
          <a:lstStyle/>
          <a:p>
            <a:r>
              <a:t>任务特异性训练：</a:t>
            </a:r>
          </a:p>
        </p:txBody>
      </p:sp>
      <p:sp>
        <p:nvSpPr>
          <p:cNvPr id="6" name="Content Placeholder 5"/>
          <p:cNvSpPr>
            <a:spLocks noGrp="1"/>
          </p:cNvSpPr>
          <p:nvPr>
            <p:ph sz="half" idx="4"/>
          </p:nvPr>
        </p:nvSpPr>
        <p:spPr/>
        <p:txBody>
          <a:bodyPr/>
          <a:lstStyle/>
          <a:p>
            <a:r>
              <a:t>1. 任务特异性训练是指针对特定的运动任务进行训练，以提高该任务的运动能力。</a:t>
            </a:r>
          </a:p>
          <a:p>
            <a:r>
              <a:t>2. 任务特异性训练对于神经康复治疗至关重要。</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系统架构设计</a:t>
            </a:r>
          </a:p>
        </p:txBody>
      </p:sp>
      <p:sp>
        <p:nvSpPr>
          <p:cNvPr id="3" name="Subtitle 2"/>
          <p:cNvSpPr>
            <a:spLocks noGrp="1"/>
          </p:cNvSpPr>
          <p:nvPr>
            <p:ph type="subTitle" idx="1"/>
          </p:nvPr>
        </p:nvSpPr>
        <p:spPr/>
        <p:txBody>
          <a:bodyPr/>
          <a:lstStyle/>
          <a:p>
            <a:r>
              <a:t>神经重建治疗远程康复系统设计</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系统架构设计</a:t>
            </a:r>
          </a:p>
        </p:txBody>
      </p:sp>
      <p:sp>
        <p:nvSpPr>
          <p:cNvPr id="3" name="Content Placeholder 2"/>
          <p:cNvSpPr>
            <a:spLocks noGrp="1"/>
          </p:cNvSpPr>
          <p:nvPr>
            <p:ph sz="half" idx="2"/>
          </p:nvPr>
        </p:nvSpPr>
        <p:spPr/>
        <p:txBody>
          <a:bodyPr/>
          <a:lstStyle/>
          <a:p>
            <a:r>
              <a:t>1. 系统采用三层架构设计，包括感知层、通信层和应用层。感知层负责收集患者的生理信号和运动数据；通信层负责数据传输和处理；应用层负责数据分析和反馈。</a:t>
            </a:r>
          </a:p>
          <a:p>
            <a:r>
              <a:t>2. 系统采用云计算技术，将数据存储在云端，方便医生和患者随时随地访问。</a:t>
            </a:r>
          </a:p>
          <a:p>
            <a:r>
              <a:t>3. 系统采用移动互联网技术，患者可以通过手机或平板电脑随时随地进行康复治疗。</a:t>
            </a:r>
          </a:p>
        </p:txBody>
      </p:sp>
      <p:sp>
        <p:nvSpPr>
          <p:cNvPr id="4" name="Text Placeholder 3"/>
          <p:cNvSpPr>
            <a:spLocks noGrp="1"/>
          </p:cNvSpPr>
          <p:nvPr>
            <p:ph type="body" idx="3"/>
          </p:nvPr>
        </p:nvSpPr>
        <p:spPr/>
        <p:txBody>
          <a:bodyPr/>
          <a:lstStyle/>
          <a:p>
            <a:r>
              <a:t>远程康复训练模块设计：</a:t>
            </a:r>
          </a:p>
        </p:txBody>
      </p:sp>
      <p:sp>
        <p:nvSpPr>
          <p:cNvPr id="5" name="Content Placeholder 4"/>
          <p:cNvSpPr>
            <a:spLocks noGrp="1"/>
          </p:cNvSpPr>
          <p:nvPr>
            <p:ph sz="half" idx="4"/>
          </p:nvPr>
        </p:nvSpPr>
        <p:spPr/>
        <p:txBody>
          <a:bodyPr/>
          <a:lstStyle/>
          <a:p>
            <a:r>
              <a:t>1. 远程康复训练模块包括康复训练计划制定、康复训练过程监控和康复训练结果评估三个主要功能。</a:t>
            </a:r>
          </a:p>
          <a:p>
            <a:r>
              <a:t>2. 康复训练计划制定功能由医生根据患者的病情制定个性化的康复训练计划。</a:t>
            </a:r>
          </a:p>
          <a:p>
            <a:r>
              <a:t>3. 康复训练过程监控功能由系统实时监控患者的康复训练过程，并向医生反馈患者的康复训练情况。</a:t>
            </a:r>
          </a:p>
          <a:p>
            <a:r>
              <a:t>4. 康复训练结果评估功能由系统对患者的康复训练结果进行评估，并向医生反馈患者的康复训练效果。</a:t>
            </a:r>
          </a:p>
        </p:txBody>
      </p:sp>
      <p:sp>
        <p:nvSpPr>
          <p:cNvPr id="6" name="Text Placeholder 5"/>
          <p:cNvSpPr>
            <a:spLocks noGrp="1"/>
          </p:cNvSpPr>
          <p:nvPr>
            <p:ph type="body" idx="1"/>
          </p:nvPr>
        </p:nvSpPr>
        <p:spPr/>
        <p:txBody>
          <a:bodyPr/>
          <a:lstStyle/>
          <a:p>
            <a:r>
              <a:t>系统架构设计：</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系统架构设计</a:t>
            </a:r>
          </a:p>
        </p:txBody>
      </p:sp>
      <p:sp>
        <p:nvSpPr>
          <p:cNvPr id="3" name="Text Placeholder 2"/>
          <p:cNvSpPr>
            <a:spLocks noGrp="1"/>
          </p:cNvSpPr>
          <p:nvPr>
            <p:ph type="body" idx="1"/>
          </p:nvPr>
        </p:nvSpPr>
        <p:spPr/>
        <p:txBody>
          <a:bodyPr/>
          <a:lstStyle/>
          <a:p>
            <a:r>
              <a:t>康复训练数据分析模块设计：</a:t>
            </a:r>
          </a:p>
        </p:txBody>
      </p:sp>
      <p:sp>
        <p:nvSpPr>
          <p:cNvPr id="4" name="Content Placeholder 3"/>
          <p:cNvSpPr>
            <a:spLocks noGrp="1"/>
          </p:cNvSpPr>
          <p:nvPr>
            <p:ph sz="half" idx="2"/>
          </p:nvPr>
        </p:nvSpPr>
        <p:spPr/>
        <p:txBody>
          <a:bodyPr/>
          <a:lstStyle/>
          <a:p>
            <a:r>
              <a:t>1. 康复训练数据分析模块包括康复训练数据预处理、康复训练数据特征提取和康复训练数据分析三个主要功能。</a:t>
            </a:r>
          </a:p>
          <a:p>
            <a:r>
              <a:t>2. 康复训练数据预处理功能对收集到的康复训练数据进行预处理，包括数据清洗、数据归一化和数据标准化等操作。</a:t>
            </a:r>
          </a:p>
          <a:p>
            <a:r>
              <a:t>3. 康复训练数据特征提取功能从预处理后的康复训练数据中提取出具有代表性的特征，这些特征可以反映患者的康复训练情况。</a:t>
            </a:r>
          </a:p>
          <a:p>
            <a:r>
              <a:t>4. 康复训练数据分析功能对提取出的特征进行分析，并得出患者的康复训练效果。</a:t>
            </a:r>
          </a:p>
        </p:txBody>
      </p:sp>
      <p:sp>
        <p:nvSpPr>
          <p:cNvPr id="5" name="Text Placeholder 4"/>
          <p:cNvSpPr>
            <a:spLocks noGrp="1"/>
          </p:cNvSpPr>
          <p:nvPr>
            <p:ph type="body" idx="3"/>
          </p:nvPr>
        </p:nvSpPr>
        <p:spPr/>
        <p:txBody>
          <a:bodyPr/>
          <a:lstStyle/>
          <a:p>
            <a:r>
              <a:t>康复训练反馈模块设计：</a:t>
            </a:r>
          </a:p>
        </p:txBody>
      </p:sp>
      <p:sp>
        <p:nvSpPr>
          <p:cNvPr id="6" name="Content Placeholder 5"/>
          <p:cNvSpPr>
            <a:spLocks noGrp="1"/>
          </p:cNvSpPr>
          <p:nvPr>
            <p:ph sz="half" idx="4"/>
          </p:nvPr>
        </p:nvSpPr>
        <p:spPr/>
        <p:txBody>
          <a:bodyPr/>
          <a:lstStyle/>
          <a:p>
            <a:r>
              <a:t>1. 康复训练反馈模块包括康复训练结果反馈和康复训练指导两个主要功能。</a:t>
            </a:r>
          </a:p>
          <a:p>
            <a:r>
              <a:t>2. 康复训练结果反馈功能将患者的康复训练结果反馈给医生和患者，以便他们了解患者的康复训练进展情况。</a:t>
            </a:r>
          </a:p>
          <a:p>
            <a:r>
              <a:t>3. 康复训练指导功能根据患者的康复训练情况，为患者提供个性化的康复训练指导，帮助患者提高康复训练效果。</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系统架构设计</a:t>
            </a:r>
          </a:p>
        </p:txBody>
      </p:sp>
      <p:sp>
        <p:nvSpPr>
          <p:cNvPr id="3" name="Content Placeholder 2"/>
          <p:cNvSpPr>
            <a:spLocks noGrp="1"/>
          </p:cNvSpPr>
          <p:nvPr>
            <p:ph sz="half" idx="2"/>
          </p:nvPr>
        </p:nvSpPr>
        <p:spPr/>
        <p:txBody>
          <a:bodyPr/>
          <a:lstStyle/>
          <a:p>
            <a:r>
              <a:t>1. 康复训练安全性保障模块包括康复训练风险评估和康复训练安全监控两个主要功能。</a:t>
            </a:r>
          </a:p>
          <a:p>
            <a:r>
              <a:t>2. 康复训练风险评估功能对患者的康复训练进行风险评估，并制定相应的风险控制措施。</a:t>
            </a:r>
          </a:p>
          <a:p>
            <a:r>
              <a:t>3. 康复训练安全监控功能对患者的康复训练过程进行安全监控，并及时发现和处理安全隐患。</a:t>
            </a:r>
          </a:p>
        </p:txBody>
      </p:sp>
      <p:sp>
        <p:nvSpPr>
          <p:cNvPr id="4" name="Text Placeholder 3"/>
          <p:cNvSpPr>
            <a:spLocks noGrp="1"/>
          </p:cNvSpPr>
          <p:nvPr>
            <p:ph type="body" idx="3"/>
          </p:nvPr>
        </p:nvSpPr>
        <p:spPr/>
        <p:txBody>
          <a:bodyPr/>
          <a:lstStyle/>
          <a:p>
            <a:r>
              <a:t>人机交互模块设计：</a:t>
            </a:r>
          </a:p>
        </p:txBody>
      </p:sp>
      <p:sp>
        <p:nvSpPr>
          <p:cNvPr id="5" name="Content Placeholder 4"/>
          <p:cNvSpPr>
            <a:spLocks noGrp="1"/>
          </p:cNvSpPr>
          <p:nvPr>
            <p:ph sz="half" idx="4"/>
          </p:nvPr>
        </p:nvSpPr>
        <p:spPr/>
        <p:txBody>
          <a:bodyPr/>
          <a:lstStyle/>
          <a:p>
            <a:r>
              <a:t>1. 人机交互模块包括人机交互界面设计和人机交互算法设计两个主要功能。</a:t>
            </a:r>
          </a:p>
          <a:p>
            <a:r>
              <a:t>2. 人机交互界面设计功能设计出友好的、易于操作的人机交互界面，便于医生和患者使用系统。</a:t>
            </a:r>
          </a:p>
        </p:txBody>
      </p:sp>
      <p:sp>
        <p:nvSpPr>
          <p:cNvPr id="6" name="Text Placeholder 5"/>
          <p:cNvSpPr>
            <a:spLocks noGrp="1"/>
          </p:cNvSpPr>
          <p:nvPr>
            <p:ph type="body" idx="1"/>
          </p:nvPr>
        </p:nvSpPr>
        <p:spPr/>
        <p:txBody>
          <a:bodyPr/>
          <a:lstStyle/>
          <a:p>
            <a:r>
              <a:t>康复训练安全性保障模块设计：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康复评估模块</a:t>
            </a:r>
          </a:p>
        </p:txBody>
      </p:sp>
      <p:sp>
        <p:nvSpPr>
          <p:cNvPr id="3" name="Subtitle 2"/>
          <p:cNvSpPr>
            <a:spLocks noGrp="1"/>
          </p:cNvSpPr>
          <p:nvPr>
            <p:ph type="subTitle" idx="1"/>
          </p:nvPr>
        </p:nvSpPr>
        <p:spPr/>
        <p:txBody>
          <a:bodyPr/>
          <a:lstStyle/>
          <a:p>
            <a:r>
              <a:t>神经重建治疗远程康复系统设计</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康复评估模块</a:t>
            </a:r>
          </a:p>
        </p:txBody>
      </p:sp>
      <p:sp>
        <p:nvSpPr>
          <p:cNvPr id="3" name="Content Placeholder 2"/>
          <p:cNvSpPr>
            <a:spLocks noGrp="1"/>
          </p:cNvSpPr>
          <p:nvPr>
            <p:ph sz="half" idx="2"/>
          </p:nvPr>
        </p:nvSpPr>
        <p:spPr/>
        <p:txBody>
          <a:bodyPr/>
          <a:lstStyle/>
          <a:p>
            <a:r>
              <a:t>1. 康复评估模块旨在收集患者的康复数据，从而评估其功能能力和康复进展。</a:t>
            </a:r>
          </a:p>
          <a:p>
            <a:r>
              <a:t>2. 神经重建技术可以应用于康复评估，如肌电图（EMG）、运动学分析和脑电图（EEG）。</a:t>
            </a:r>
          </a:p>
          <a:p>
            <a:r>
              <a:t>3. 康复评估模块可以实现康复数据的远程采集和传输，使患者在家中也能完成康复评估。</a:t>
            </a:r>
          </a:p>
        </p:txBody>
      </p:sp>
      <p:sp>
        <p:nvSpPr>
          <p:cNvPr id="4" name="Text Placeholder 3"/>
          <p:cNvSpPr>
            <a:spLocks noGrp="1"/>
          </p:cNvSpPr>
          <p:nvPr>
            <p:ph type="body" idx="3"/>
          </p:nvPr>
        </p:nvSpPr>
        <p:spPr/>
        <p:txBody>
          <a:bodyPr/>
          <a:lstStyle/>
          <a:p>
            <a:r>
              <a:t>康复目标设定模块：</a:t>
            </a:r>
          </a:p>
        </p:txBody>
      </p:sp>
      <p:sp>
        <p:nvSpPr>
          <p:cNvPr id="5" name="Content Placeholder 4"/>
          <p:cNvSpPr>
            <a:spLocks noGrp="1"/>
          </p:cNvSpPr>
          <p:nvPr>
            <p:ph sz="half" idx="4"/>
          </p:nvPr>
        </p:nvSpPr>
        <p:spPr/>
        <p:txBody>
          <a:bodyPr/>
          <a:lstStyle/>
          <a:p>
            <a:r>
              <a:t>1. 康复目标设定模块用于帮助患者设定个性化的康复目标，并根据患者的功能能力和康复进展进行动态调整。</a:t>
            </a:r>
          </a:p>
          <a:p>
            <a:r>
              <a:t>2. 康复目标设定模块可以利用人工智能技术，如机器学习和自然语言处理，自动生成康复目标。</a:t>
            </a:r>
          </a:p>
          <a:p>
            <a:r>
              <a:t>3. 康复目标设定模块可以实现康复目标的远程制定和调整，使患者能够随时随地查看和修改自己的康复目标。</a:t>
            </a:r>
          </a:p>
        </p:txBody>
      </p:sp>
      <p:sp>
        <p:nvSpPr>
          <p:cNvPr id="6" name="Text Placeholder 5"/>
          <p:cNvSpPr>
            <a:spLocks noGrp="1"/>
          </p:cNvSpPr>
          <p:nvPr>
            <p:ph type="body" idx="1"/>
          </p:nvPr>
        </p:nvSpPr>
        <p:spPr/>
        <p:txBody>
          <a:bodyPr/>
          <a:lstStyle/>
          <a:p>
            <a:r>
              <a:t>康复评估模块：</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康复评估模块</a:t>
            </a:r>
          </a:p>
        </p:txBody>
      </p:sp>
      <p:sp>
        <p:nvSpPr>
          <p:cNvPr id="3" name="Text Placeholder 2"/>
          <p:cNvSpPr>
            <a:spLocks noGrp="1"/>
          </p:cNvSpPr>
          <p:nvPr>
            <p:ph type="body" idx="1"/>
          </p:nvPr>
        </p:nvSpPr>
        <p:spPr/>
        <p:txBody>
          <a:bodyPr/>
          <a:lstStyle/>
          <a:p>
            <a:r>
              <a:t>康复方案生成模块：</a:t>
            </a:r>
          </a:p>
        </p:txBody>
      </p:sp>
      <p:sp>
        <p:nvSpPr>
          <p:cNvPr id="4" name="Content Placeholder 3"/>
          <p:cNvSpPr>
            <a:spLocks noGrp="1"/>
          </p:cNvSpPr>
          <p:nvPr>
            <p:ph sz="half" idx="2"/>
          </p:nvPr>
        </p:nvSpPr>
        <p:spPr/>
        <p:txBody>
          <a:bodyPr/>
          <a:lstStyle/>
          <a:p>
            <a:r>
              <a:t>1. 康复方案生成模块旨在根据患者的功能能力和康复目标，生成个性化的康复方案。</a:t>
            </a:r>
          </a:p>
          <a:p>
            <a:r>
              <a:t>2. 康复方案生成模块可以利用人工智能技术，如神经网络和强化学习，自动生成康复方案。</a:t>
            </a:r>
          </a:p>
          <a:p>
            <a:r>
              <a:t>3. 康复方案生成模块可以实现康复方案的远程制定和调整，使患者能够随时随地查看和修改自己的康复方案。</a:t>
            </a:r>
          </a:p>
        </p:txBody>
      </p:sp>
      <p:sp>
        <p:nvSpPr>
          <p:cNvPr id="5" name="Text Placeholder 4"/>
          <p:cNvSpPr>
            <a:spLocks noGrp="1"/>
          </p:cNvSpPr>
          <p:nvPr>
            <p:ph type="body" idx="3"/>
          </p:nvPr>
        </p:nvSpPr>
        <p:spPr/>
        <p:txBody>
          <a:bodyPr/>
          <a:lstStyle/>
          <a:p>
            <a:r>
              <a:t>康复训练模块：</a:t>
            </a:r>
          </a:p>
        </p:txBody>
      </p:sp>
      <p:sp>
        <p:nvSpPr>
          <p:cNvPr id="6" name="Content Placeholder 5"/>
          <p:cNvSpPr>
            <a:spLocks noGrp="1"/>
          </p:cNvSpPr>
          <p:nvPr>
            <p:ph sz="half" idx="4"/>
          </p:nvPr>
        </p:nvSpPr>
        <p:spPr/>
        <p:txBody>
          <a:bodyPr/>
          <a:lstStyle/>
          <a:p>
            <a:r>
              <a:t>1. 康复训练模块旨在帮助患者执行康复方案中规定的康复训练任务。</a:t>
            </a:r>
          </a:p>
          <a:p>
            <a:r>
              <a:t>2. 康复训练模块可以利用虚拟现实（VR）和增强现实（AR）技术，为患者提供沉浸式的康复训练体验。</a:t>
            </a:r>
          </a:p>
          <a:p>
            <a:r>
              <a:t>3. 康复训练模块可以实现康复训练数据的远程监控和分析，使医生和康复师能够及时了解患者的康复进展。</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https://d.book118.com/468024131057006046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远程康复系统概述</vt:lpstr>
      <vt:lpstr> 远程康复系统概述</vt:lpstr>
      <vt:lpstr> 远程康复系统概述</vt:lpstr>
      <vt:lpstr> 神经重建治疗原理</vt:lpstr>
      <vt:lpstr>#. 神经重建治疗原理</vt:lpstr>
      <vt:lpstr>#. 神经重建治疗原理</vt:lpstr>
      <vt:lpstr>#. 神经重建治疗原理</vt:lpstr>
      <vt:lpstr> 系统架构设计</vt:lpstr>
      <vt:lpstr>#. 系统架构设计</vt:lpstr>
      <vt:lpstr>#. 系统架构设计</vt:lpstr>
      <vt:lpstr>#. 系统架构设计</vt:lpstr>
      <vt:lpstr> 康复评估模块</vt:lpstr>
      <vt:lpstr>#. 康复评估模块</vt:lpstr>
      <vt:lpstr>#. 康复评估模块</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2024-09-27T07:01:34.199</cp:lastPrinted>
  <dcterms:created xsi:type="dcterms:W3CDTF">2024-09-26T23:01:34Z</dcterms:created>
  <dcterms:modified xsi:type="dcterms:W3CDTF">2024-09-26T23:01:36Z</dcterms:modified>
</cp:coreProperties>
</file>