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B2574D-2EF3-48B5-9622-97635EA07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B6B1A2-F47B-4E34-A862-A8171EC96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D17B71-33A5-4576-A10D-F5AC2D7C9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EBA425-278E-49FF-9187-329305F67B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2046D1-C085-4AA6-AC85-8CFC277C2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2C3431-53A9-47C8-8B03-DA642266F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DA49FB-CE26-4B4B-83A4-F8FC3BED8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CC635C-0257-4101-9432-EAEEEA8FBE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F2142F-1BD6-49FE-8D68-A0E996FA1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36C1BE-B8AA-4F58-AFF9-B2C68AF00A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4D2F70-9538-4806-AA5D-67A7E592B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02503200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调试程序清华CAD二次开发LISP讲解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清华CAD二次开发环境搭建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LISP语言基础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清华CAD二次开发实例分析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调试程序技巧与方法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提高CAD软件的使用效率和自动化程度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通过二次开发，可以实现CAD软件的个性化定制和自动化操作，提高设计效率。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拓展CAD软件的功能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清华CAD作为一款通用的CAD软件，可能无法满足所有用户的需求，通过二次开发可以拓展其功能，满足特定领域的需求。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推动CAD技术的发展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LISP语言作为一种强大的编程语言，在CAD二次开发中的应用可以推动CAD技术的发展，提高CAD软件的整体性能。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518246" y="3031027"/>
            <a:ext cx="1788760" cy="673166"/>
          </a:xfrm>
          <a:custGeom>
            <a:rect l="l" t="t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35450" y="3096651"/>
            <a:ext cx="2091473" cy="876386"/>
          </a:xfrm>
          <a:custGeom>
            <a:rect l="l" t="t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93380" y="3977271"/>
            <a:ext cx="4191413" cy="1771824"/>
          </a:xfrm>
          <a:custGeom>
            <a:rect l="l" t="t" r="r" b="b"/>
            <a:pathLst>
              <a:path w="3282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H="1" flipV="1">
            <a:off x="2921288" y="2643640"/>
            <a:ext cx="827699" cy="453011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3748986" y="3704194"/>
            <a:ext cx="1665980" cy="1043620"/>
          </a:xfrm>
          <a:prstGeom prst="line">
            <a:avLst/>
          </a:prstGeom>
          <a:ln w="6350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7633452" y="3367611"/>
            <a:ext cx="1134645" cy="857334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triangl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2294693" y="4747814"/>
            <a:ext cx="1953876" cy="24574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88616" y="1619074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二次开发的概念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32271" y="4185805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二次开发的必要性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40247" y="1852437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二次开发的优势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清华CAD二次开发概述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412392" y="1951830"/>
            <a:ext cx="23622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在清华CAD软件的基础上，利用提供的API接口和编程工具，进行功能扩展和定制开发的过程。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56046" y="4599597"/>
            <a:ext cx="2362200" cy="2171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随着CAD技术的不断发展和用户需求的不断提高，清华CAD软件需要不断进行升级和改进，而二次开发是实现这一目标的重要途径。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903838" y="2197963"/>
            <a:ext cx="2361910" cy="187379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可以充分利用清华CAD软件的强大功能和稳定性，同时结合用户的实际需求，开发出更加高效、个性化的CAD软件。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91113" y="1349255"/>
            <a:ext cx="1102900" cy="11029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846826" y="1336491"/>
            <a:ext cx="347186" cy="34928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15621" y="1171423"/>
            <a:ext cx="158782" cy="15878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5257991" y="1574521"/>
            <a:ext cx="859155" cy="624840"/>
            <a:chOff x="5257991" y="1574521"/>
            <a:chExt cx="859155" cy="624840"/>
          </a:xfrm>
        </p:grpSpPr>
        <p:sp>
          <p:nvSpPr>
            <p:cNvPr id="6" name="TextBox 6"/>
            <p:cNvSpPr txBox="1"/>
            <p:nvPr/>
          </p:nvSpPr>
          <p:spPr>
            <a:xfrm>
              <a:off x="5257991" y="1574521"/>
              <a:ext cx="8591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01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5091113" y="3060668"/>
            <a:ext cx="1102900" cy="110499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846826" y="3048000"/>
            <a:ext cx="347186" cy="34928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115621" y="2882837"/>
            <a:ext cx="158782" cy="160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257991" y="3286601"/>
            <a:ext cx="935355" cy="624840"/>
            <a:chOff x="5257991" y="3286601"/>
            <a:chExt cx="935355" cy="624840"/>
          </a:xfrm>
        </p:grpSpPr>
        <p:sp>
          <p:nvSpPr>
            <p:cNvPr id="11" name="TextBox 11"/>
            <p:cNvSpPr txBox="1"/>
            <p:nvPr/>
          </p:nvSpPr>
          <p:spPr>
            <a:xfrm>
              <a:off x="5257991" y="3286601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02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5091113" y="4780407"/>
            <a:ext cx="1102900" cy="11029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846826" y="4767644"/>
            <a:ext cx="347186" cy="34928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115621" y="4602575"/>
            <a:ext cx="158782" cy="15878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5257991" y="5005674"/>
            <a:ext cx="935355" cy="624840"/>
            <a:chOff x="5257991" y="5005674"/>
            <a:chExt cx="935355" cy="624840"/>
          </a:xfrm>
        </p:grpSpPr>
        <p:sp>
          <p:nvSpPr>
            <p:cNvPr id="16" name="TextBox 16"/>
            <p:cNvSpPr txBox="1"/>
            <p:nvPr/>
          </p:nvSpPr>
          <p:spPr>
            <a:xfrm>
              <a:off x="5257991" y="5005674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03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542983" y="1171423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LISP语言的特点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542983" y="1511132"/>
            <a:ext cx="4495800" cy="1104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LISP语言是一种函数式编程语言，具有语法简单、易于学习和掌握的特点。同时，LISP语言具有丰富的数据类型和强大的处理能力，适合处理复杂的CAD数据。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42983" y="2934249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LISP语言在CAD二次开发中的优势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42983" y="3273958"/>
            <a:ext cx="4495800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LISP语言可以直接操作CAD软件的内部数据结构，实现高效的数据处理和图形操作。同时，LISP语言具有丰富的函数库和强大的自定义函数能力，可以满足各种复杂的CAD二次开发需求。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542983" y="4626808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LISP语言在CAD二次开发中的实践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542983" y="4966517"/>
            <a:ext cx="4499225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在清华CAD二次开发中，可以利用LISP语言编写各种自定义函数和命令，实现CAD软件的个性化定制和自动化操作。例如，可以利用LISP语言编写参数化设计程序、自动绘图程序、数据处理程序等。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LISP语言在CAD二次开发中的应用</a:t>
              </a:r>
            </a:p>
          </p:txBody>
        </p:sp>
      </p:grpSp>
      <p:sp>
        <p:nvSpPr>
          <p:cNvPr id="45" name="AutoShape 45"/>
          <p:cNvSpPr/>
          <p:nvPr/>
        </p:nvSpPr>
        <p:spPr>
          <a:xfrm>
            <a:off x="1199617" y="2591922"/>
            <a:ext cx="2395784" cy="2042488"/>
          </a:xfrm>
          <a:prstGeom prst="hexagon">
            <a:avLst>
              <a:gd name="adj" fmla="val 25000"/>
              <a:gd name="vf" fmla="val 115470"/>
            </a:avLst>
          </a:prstGeom>
          <a:noFill/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1961410" y="3129442"/>
            <a:ext cx="872198" cy="872198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清华CAD二次开发环境搭建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操作系统要求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Windows 7及以上版本，64位系统。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硬件配置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建议内存4GB及以上，硬盘空间50GB以上。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开发工具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AutoCAD软件、Visual LISP编辑器或其他支持LISP编程的开发环境。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开发环境配置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92337" y="2672075"/>
            <a:ext cx="2207272" cy="22072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软件获取：从清华大学官方网站或相关资源网站下载清华CAD软件安装包。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安装步骤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双击安装包，按照提示完成软件的安装过程。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选择安装路径和相关组件，建议保持默认设置。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等待安装完成，期间可能需要输入序列号或激活码。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启动软件：安装完成后，在桌面或开始菜单找到清华CAD软件图标，双击启动。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76650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清华CAD软件安装与启动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打开Visual LISP编辑器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在AutoCAD软件中，选择“工具”菜单下的“AutoLISP”选项，然后选择“Visual LISP编辑器”。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设置编程环境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在Visual LISP编辑器中，进行以下设置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LISP编程环境设置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设置代码高亮和自动缩进等选项，提高代码的可读性。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编写和调试LISP程序：在Visual LISP编辑器中编写LISP程序，并使用调试工具进行调试。可以设置断点、单步执行等，观察程序运行过程中的变量变化和逻辑错误。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配置调试和错误处理选项，以便于在编写过程中发现和解决问题。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LISP编程环境设置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LISP语言基础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LISP是一种函数式编程语言，具有简洁而强大的语法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LISP语言广泛应用于人工智能、符号计算等领域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清华CAD二次开发采用LISP语言，可实现自定义功能和扩展应用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LISP语言概述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数据类型与变量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LISP语言中的数据类型包括数值、字符串、列表等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变量无需声明，直接使用赋值语句即可创建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变量名以字母或下划线开头，可包含字母、数字和下划线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函数定义与调用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LISP语言使用defun关键字定义函数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函数参数使用括号括起来，多个参数之间用空格分隔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函数调用时，将参数传递给函数，并使用函数名进行调用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https://d.book118.com/468025032006006032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2024-09-09T06:00:57.295</cp:lastPrinted>
  <dcterms:created xsi:type="dcterms:W3CDTF">2024-09-08T22:00:57Z</dcterms:created>
  <dcterms:modified xsi:type="dcterms:W3CDTF">2024-09-08T22:00:59Z</dcterms:modified>
</cp:coreProperties>
</file>