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8C3F02-A051-4B8F-9717-C4C6DC80B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08621E-10FC-4D41-9FF5-664A958DE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EDC407-1DE5-4B27-8B13-EC3FF4602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202C61-E9B3-45D4-BE83-2D330338C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3C90D4-B7EB-450C-9285-CD88533574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FEA763-9B1E-4B3C-91C3-2C26B8DE0B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4C138A-5C35-42F6-8146-83F35E7C46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7331ED-469D-42D7-ABB0-913F09472F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B9E7C6-AD8F-499C-83ED-6FF9567DDD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BD68E9-3CF9-426B-89CF-8F6FD1571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4D1734-D52E-44C1-9AA2-C5AD724D4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260231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可再生能源的社会认知与消费者行为研究</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2024-01-21</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可再生能源概述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社会认知对可再生能源的影响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消费者行为对可再生能源的影响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可再生能源社会认知与消费者行为的互动关系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提高可再生能源社会认知与促进消费者行为的策略建议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随着传统化石能源的日益枯竭，可再生能源成为解决能源危机的重要途径。</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应对能源危机</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可再生能源是绿色、清洁的能源，有助于推动经济社会的可持续发展。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推动绿色发展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可再生能源的研究与发展对于促进全球能源转型具有重要意义。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促进能源转型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深入了解公众对可再生能源的认知、态度及行为，为政府和企业制定相关政策和营销策略提供参考。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公众对可再生能源的认知程度如何？他们对可再生能源的态度和偏好是怎样的？哪些因素影响了他们的选择和决策？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采用问卷调查、访谈、实验等多种研究方法，收集和分析数据。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针对不同年龄、性别、职业和地域的群体进行调查，以获得更全面的数据。同时，关注可再生能源的不同类型和应用领域，如太阳能、风能、水能等。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可再生能源概述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可再生能源是指在自然界中可持续产生的能源，不会耗尽或对环境造成严重影响的能源。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包括太阳能、风能、水能、生物质能、地热能等。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近年来，可再生能源在全球范围内得到了广泛关注和发展。许多国家已经将可再生能源作为能源战略的重要组成部分，并制定了相应的发展规划和政策措施。</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未来，随着技术的不断进步和成本的降低，可再生能源将在全球能源结构中占据越来越重要的地位。同时，可再生能源的发展也将更加注重多元化、智能化和可持续性。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可再生能源发展现状与趋势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可再生能源政策与法规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各国政府为了促进可再生能源的发展，采取了多种政策措施，如提供财政补贴、税收优惠、贷款支持等。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政策措施</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为了规范可再生能源的开发和利用，各国政府还制定了相应的法规和标准，如可再生能源法、电力法、建筑节能标准等。这些法规和标准对于促进可再生能源的健康发展具有重要意义。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法规标准</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社会认知对可再生能源的影响</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社会认知是指个体对社会现象、事件和行为的感知、理解和评价。在可再生能源领域，社会认知涉及公众对可再生能源技术、政策、市场等方面的认知和态度。</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认知模型是描述人类信息处理过程的模型，包括感知、记忆、思维、语言等方面。在可再生能源领域，认知模型可用于解释公众对可再生能源的认知过程和行为决策。</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社会认知理论</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认知模型</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社会认知理论及模型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公众态度</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社会认知能够影响公众对可再生能源的态度和接受度。当公众对可再生能源有积极的社会认知时，他们更可能支持可再生能源的发展和使用。</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消费者行为</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消费者的社会认知能够影响他们对可再生能源产品的购买和使用行为。当消费者认为可再生能源产品具有环保、经济等优势时，他们更可能选择购买和使用这些产品。</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社会认知对可再生能源接受度的影响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政策制定</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社会认知能够影响政策制定者对可再生能源政策的制定和实施。当政策制定者认为可再生能源具有重要的社会和经济价值时，他们更可能制定支持可再生能源发展的政策。</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政策执行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公众的社会认知能够影响他们对可再生能源政策的执行和遵守情况。当公众认为可再生能源政策合理且符合社会利益时，他们更可能积极遵守和执行这些政策。</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政策效果评估</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社会认知还能够影响政策效果评估的结果。当评估者认为可再生能源政策取得了积极的社会和经济效果时，他们更可能给予政策正面评价，反之则可能给予负面评价。</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社会认知对可再生能源政策的影响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https://d.book118.com/468026023130006035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2024-09-14T19:57:38.671</cp:lastPrinted>
  <dcterms:created xsi:type="dcterms:W3CDTF">2024-09-14T11:57:38Z</dcterms:created>
  <dcterms:modified xsi:type="dcterms:W3CDTF">2024-09-14T11:57:40Z</dcterms:modified>
</cp:coreProperties>
</file>