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LGQST+MS-UIGothic"/>
      <p:regular r:id="rId15"/>
    </p:embeddedFont>
    <p:embeddedFont>
      <p:font typeface="SRIFPO+PTDQIU+MicrosoftYaHei-Bold"/>
      <p:regular r:id="rId16"/>
    </p:embeddedFont>
    <p:embeddedFont>
      <p:font typeface="DTEUGE+RPMMLS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7F04-29C0-415F-94F1-6E9C42B67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8E663-44E1-4BB6-92F7-0388A4E2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BE882-8ABC-44A2-B58B-810D1143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35E78-E170-4327-9E86-516A2706B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57567-CC4B-4618-BD23-B0FD8919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77B0F-5F13-49DC-983C-3BCCBDC7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1068D-A643-4411-BE7D-BFCB8862D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A39F5-B55E-471C-9EC7-2469AFAA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D49B1-5254-4540-A521-5230729D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2F875-74E4-4004-9AA0-F32FD0DD7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82D3-6A10-4435-A873-A81095E9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7102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95425" y="4699789"/>
            <a:ext cx="360708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FFF"/>
                </a:solidFill>
                <a:latin typeface="KLGQST+MS-UIGothic"/>
                <a:cs typeface="KLGQST+MS-UIGothic"/>
              </a:rPr>
              <a:t>分娩后留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67675" y="4699789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FFFF"/>
                </a:solidFill>
                <a:latin typeface="KLGQST+MS-UIGothic"/>
                <a:cs typeface="KLGQST+MS-UIGothic"/>
              </a:rPr>
              <a:t>理</a:t>
            </a:r>
            <a:r>
              <a:rPr sz="515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FFFF"/>
                </a:solidFill>
                <a:latin typeface="KLGQST+MS-UIGothic"/>
                <a:cs typeface="KLGQS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SRIFPO+PTDQIU+MicrosoftYaHei-Bold"/>
                <a:cs typeface="SRIFPO+PTDQI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DTEUGE+RPMMLS+MicrosoftYaHei"/>
                <a:cs typeface="DTEUGE+RPMMLS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题选</a:t>
            </a: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定理由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RIFPO+PTDQIU+MicrosoftYaHei-Bold"/>
                <a:cs typeface="SRIFPO+PTDQIU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RIFPO+PTDQIU+MicrosoftYaHei-Bold"/>
                <a:cs typeface="SRIFPO+PTDQIU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状把握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目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品管圈活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理流程，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士培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KLGQST+MS-UIGothic"/>
                <a:cs typeface="KLGQST+MS-UIGothic"/>
              </a:rPr>
              <a:t>，提高患者自我管理能力。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SRIFPO+PTDQIU+MicrosoftYaHei-Bold"/>
                <a:cs typeface="SRIFPO+PTDQI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DTEUGE+RPMMLS+MicrosoftYaHei"/>
                <a:cs typeface="DTEUGE+RPMMLS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鱼</a:t>
            </a: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解决工具，通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过图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形化方式展示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的各个方面和因素，帮助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更好地理解和分析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在提高孕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从穿刺到分娩后留置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的完好率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上，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可以用来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和分析影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响留置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完好率的因素，如人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、材料、方法、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境等。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过鱼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可以系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的根本原因，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制定解决方案提供依据。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要因分析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要因分析是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量管理中常用的一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种方法，用于确定影响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量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因素。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在提高留置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完好率的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上，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要因分析可以帮助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确定哪些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因素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留置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完好率有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著影响。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要因分析，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先解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决影响最大的因素，从而提高留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的完好率。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00BEA8"/>
                </a:solidFill>
                <a:latin typeface="KLGQST+MS-UIGothic"/>
                <a:cs typeface="KLGQST+MS-UIGothic"/>
              </a:rPr>
              <a:t>要因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要因是在确定影响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素后，通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过实验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等方法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证这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些因素是否真正影响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的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在提高留置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完好率的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上，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要因可以帮助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哪些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措施是有效的，哪些措施可能无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效或效果不明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过验证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要因，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可以更加准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确地制定解决方案，避免无效的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措施和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源浪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LGQST+MS-UIGothic"/>
                <a:cs typeface="KLGQS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https://d.book118.com/468027102140006037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KLGQST+MS-UIGothic</vt:lpstr>
      <vt:lpstr>SimSun</vt:lpstr>
      <vt:lpstr>SRIFPO+PTDQIU+MicrosoftYaHei-Bold</vt:lpstr>
      <vt:lpstr>DTEUGE+RPMMLS+MicrosoftYaHei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2024-09-18T00:49:54.595</cp:lastPrinted>
  <dcterms:created xsi:type="dcterms:W3CDTF">2024-09-17T16:49:54Z</dcterms:created>
  <dcterms:modified xsi:type="dcterms:W3CDTF">2024-09-17T16:49:55Z</dcterms:modified>
</cp:coreProperties>
</file>