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041FE1-EBA7-4752-867B-A8E85BAF35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17162B-9242-4863-93D9-1C2E60BA9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120C5A-119C-405B-9D05-A5CB2BC87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B94862-3DF1-406A-9490-C3628983A7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728B70-5E55-465F-A71D-C723828CC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D909829-ACE8-4036-AFB1-A51BAF427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1441B49-114D-41E5-9314-05DC24B90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73D7F-7124-4A43-9594-010D40EF4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D160A-9AFF-4315-AEDB-D343DE604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B0B297-BAB7-4B18-8811-405D87C6D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82D3CA-6A0F-419D-88A1-8563A5E417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2.jpeg" /><Relationship Id="rId6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8031057122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化学设计性实验方案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2024-01-25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/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实验目的与意义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实验原理及步骤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实验过程记录与分析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问题讨论与改进建议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可编辑文档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实验目的与意义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9750" r="9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通过对特定化学反应的实验操作，深入了解反应机理和过程。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探究反应条件（如温度、压力、浓度等）对反应速率和产物的影响。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验证化学理论或假设，进一步推动化学学科的发展。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探究化学反应原理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00" r="5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7500" r="175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掌握基本实验操作技能，如称量、溶解、搅拌、过滤等。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学习使用常见化学仪器和设备，如分光光度计、电导率仪等。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培养实验安全意识，学习正确处理化学品和废弃物的方法。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培养实验操作技能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学习如何设计实验方案、优化实验条件，提高实验效率。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培养独立思考和解决问题的能力，为未来的学习和工作打下基础。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19208" r="1920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2350" r="23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0283" b="10283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通过实验数据的收集和分析，培养数据处理和解释能力。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提高分析问题和解决问题能力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实验原理及步骤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化学反应方程式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在本实验中，我们将探讨A与B反应生成C的化学反应，其反应方程式可以表示为A + B → C。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反应条件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该反应需要在特定的温度、压力和催化剂存在下进行。具体的反应条件包括温度控制在XX°C，压力维持在XX atm，并使用D作为催化剂。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841" r="248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化学反应方程式及反应条件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1. 准备实验器材和试剂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收集所需的实验器材，如反应器、温度计、压力计等，并准备足够的A、B和D试剂。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2. 反应器设置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将反应器加热至所需温度（XX°C），并调整压力至XX atm。确保反应器的密封性良好，以防止气体泄漏。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3. 添加试剂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将适量的A和B试剂加入反应器中，并加入催化剂D。注意控制试剂的添加顺序和速度，以避免产生副反应或危险情况。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4. 反应观察与记录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密切观察反应过程中的变化，如颜色、温度、压力等，并记录下相关数据。根据实验需要，可以采取定时采样的方式进行分析。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5. 反应结束处理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当反应达到预期转化率或时间限制时，停止加热和搅拌，并将反应器冷却至安全温度。进行后续处理，如分离产物、清洗反应器等。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27" name="AutoShape 2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实验操作流程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在实验过程中，务必佩戴实验室安全眼镜、化学防护服和手套，以防止试剂飞溅或接触到皮肤或眼睛。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使用个人防护装备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A、B和D试剂应存放在指定的容器中，并远离火源和易燃物质。使用后应及时封闭容器，避免试剂的挥发或泄漏。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854091" y="1391888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343439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03474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注意试剂的储存和处理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严格遵守所需的温度和压力条件，以避免产生危险或不可预测的反应结果。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控制反应条件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了解实验过程中可能出现的危险情况，并掌握相应的应急处理措施，如使用灭火器、急救药品等。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应急处理措施</a:t>
            </a:r>
          </a:p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注意事项和安全措施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实验材料与方法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89" r="3258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氢氧化钠、硫酸铜、氯化铵、酚酞指示剂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电子天平、烧杯、量筒、滴定管、磁力搅拌器、pH计、电导率仪、恒温水浴锅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所需试剂和仪器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0084" r="200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905" r="2990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773" r="1277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试剂配制方法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称取适量氢氧化钠固体，加入适量去离子水溶解，定容至所需体积，摇匀备用。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称取适量硫酸铜固体，加入适量去离子水溶解，定容至所需体积，摇匀备用。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称取适量氯化铵固体，加入适量去离子水溶解，定容至所需体积，摇匀备用。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称取适量酚酞固体，加入适量乙醇溶解，定容至所需体积，摇匀备用。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氢氧化钠溶液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硫酸铜溶液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氯化铵溶液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酚酞指示剂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905" b="890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仪器使用说明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电子天平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用于精确称量试剂质量，使用前需进行校准。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烧杯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用于盛放试剂和反应物，需保持清洁干燥。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量筒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用于量取液体试剂的体积，需保持清洁干燥。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https://d.book118.com/468031057122006037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2024-09-17T18:31:13.690</cp:lastPrinted>
  <dcterms:created xsi:type="dcterms:W3CDTF">2024-09-17T10:31:13Z</dcterms:created>
  <dcterms:modified xsi:type="dcterms:W3CDTF">2024-09-17T10:31:15Z</dcterms:modified>
</cp:coreProperties>
</file>