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1BDD6-F383-4193-A9A3-13586E370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1D642-0FD7-4194-B687-CDEC4BCC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78CED-56BF-4E16-9061-078CDB980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E8C02-61CD-4E53-B37A-8177579A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73EBA-8DD1-4D50-8B9B-9E60B56C4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C5142-D377-4645-BC7F-8AA20B8B1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6C07A-B6EC-43E9-B4FF-32A1A69E8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3013D-2A22-4012-9128-D46A733B3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C3FAE-959C-4DF4-9DCE-69B13528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409F9-DF49-4F01-AEBB-B131AD18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F5709-524F-4B65-9D0B-D9023A620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107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临床常用护理操作规范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测量血压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使用血压计测量患者血压，注意选择合适的袖带，测量时患者应保持安静，测量后及时记录。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测量体温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使用水银体温计或电子体温计测量患者体温，注意测量前先检查体温计是否完好，测量时避免与热水、热水袋等接触，测量后及时记录。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测量脉搏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触摸患者手腕处的桡动脉，记录脉搏的频率、节律和强弱，注意观察患者是否有心律不齐、停搏等异常情况。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测量呼吸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观察患者胸廓起伏，记录呼吸的频率、节律和深浅，注意观察是否有呼吸困难、呼吸急促等异常情况。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测量生命体征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评估口腔情况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观察患者口腔黏膜是否完整、有无溃疡、炎症等异常情况，以及牙齿状况。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清洁口腔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使用棉球或纱布蘸取温开水或生理盐水，轻轻擦拭患者的牙齿、牙龈和口腔黏膜，注意动作轻柔，避免损伤口腔黏膜。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根据医嘱为患者涂抹口腔用药，如溃疡膏、消炎药等，注意观察患者反应，及时处理不适。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使用温水和柔软的毛巾为患者清洁面部皮肤，注意不要用力搓揉。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清洁面部皮肤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清洁全身皮肤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为患者擦洗全身皮肤，注意水温适宜、动作轻柔，特别是受压部位和皮肤皱褶处要仔细清洁。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根据患者皮肤状况，涂抹润肤霜或药膏，保持皮肤湿润和柔软。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皮肤清洁与护理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25" r="263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63" r="322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使用冰袋或冷毛巾敷于患处，可减轻疼痛和肿胀等症状。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使用热水袋或热毛巾敷于患处，可促进血液循环、缓解肌肉紧张和疼痛等症状。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冷热敷法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根据患者的体重和病情选择合适的搬运方式和工具，如单人抱持、双人抱持或平车等。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搬运时保持平稳、避免颠簸，注意保护患者的安全和舒适。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搬运患者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选择合适的血管，消毒皮肤，核对药物，正确连接输液装置，调节滴速，观察输液反应。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评估患者情况，准备血液制品，核对血型和交叉配血结果，选择血管，消毒皮肤，缓慢输注，观察输血反应。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667" b="666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静脉输液与输血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5263" b="252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观察缺氧症状，了解缺氧原因。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鼻导管吸氧、面罩吸氧等。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根据患者情况调节氧流量。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监测患者缺氧症状是否改善。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选择吸氧方式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调节氧流量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观察吸氧效果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循环复苏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200" r="102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047" r="160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047" r="160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定位准确，按压深度适宜，频率为每分钟100-120次。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清理呼吸道异物，抬高下颌角，使头后仰。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捏住鼻子吹气，吹气量适中。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按照30次胸外按压和2次人工呼吸的比例进行。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245" b="162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了解患者排尿困难的原因。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选择合适的导尿管、消毒液等。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准备导尿用具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消毒尿道口及导尿管，插入导尿管，引流尿液。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观察尿液颜色、量及性状。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了解患者灌肠的目的及肠道状况。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选择合适的灌肠液，如温盐水、肥皂水等。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准备灌肠液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润滑肛管前端，插入肛门约15-20厘米，缓慢注入灌肠液。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观察患者排便情况及腹部症状是否缓解。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观察灌肠效果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https://d.book118.com/468031070044006027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2024-09-05T03:05:52.823</cp:lastPrinted>
  <dcterms:created xsi:type="dcterms:W3CDTF">2024-09-04T19:05:52Z</dcterms:created>
  <dcterms:modified xsi:type="dcterms:W3CDTF">2024-09-04T19:05:54Z</dcterms:modified>
</cp:coreProperties>
</file>