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27787E-7096-4770-AD93-596AA76CA3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44D753-AC02-4068-8455-5B8EA5C99A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F479A2-A816-4F48-BF59-FD0B411D44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91AE99-E677-4C21-A655-EBBC5A534B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64D25F-54AB-484B-A849-741B9B6C6F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BDC6BB-57AC-4625-9D9F-F6CADD2111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7E10CB-39DD-44FA-B83F-EC788B7474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6D8FF8-C30E-45E2-98F9-36AA479EB4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7BBCF4-9912-457E-B4AD-55BA625C07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0B661C-68FC-48E1-907E-7F705181DB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F88078-EA03-4FFE-89E5-69EE737269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03110202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网络公司实习心得体会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实习背景与目的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工作内容与学习成长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团队合作与沟通交流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工作环境与企业文化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反思与展望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实习背景与目的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公司规模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国内知名网络公司，拥有数千名员工，业务覆盖多个领域。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公司文化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注重创新、团队协作、客户至上。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公司发展历程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自成立以来，公司不断壮大，成为行业内的佼佼者。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公司简介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产品经理助理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岗位名称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协助产品经理完成产品规划、设计、推广及运营工作。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岗位职责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市场调研、需求分析、产品原型设计、产品文档编写、产品测试及上线后的优化工作。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工作内容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实习岗位与职责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实习期望与目标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期望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通过实习，深入了解互联网产品开发流程，提高自己的实践能力，积累工作经验。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在实习期间，完成至少一个产品的规划、设计及上线运营工作，并获得领导和同事的好评。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工作内容与学习成长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项目A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负责数据收集与整理，参与项目需求分析和方案制定。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项目C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参与产品推广和运营，协助制定营销策略和推广计划。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项目B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协助开发团队完成功能模块的开发，参与代码审查和测试。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参与的项目与任务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38306" y="1737060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6949989" y="1529205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技术D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57619" y="208508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深入了解并实践了前端框架，提高了页面性能和用户体验。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851464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语言F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851464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掌握并运用后端开发语言，实现高效的数据处理和接口开发。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389813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工具E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25447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学习并熟练使用项目管理工具，提升团队协作效率。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348765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426366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rot="-2107968">
            <a:off x="4312676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9379564">
            <a:off x="5543762" y="4515883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 rot="2700000" flipH="1">
            <a:off x="6687459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5622878" y="2009366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0935" y="3885853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768961" y="3904086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技术与工具的学习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195" b="1419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07" b="40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工作技能的提升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沟通与协作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与团队成员有效沟通，明确任务目标和预期成果。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问题解决能力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遇到技术难题时，能够迅速定位并寻求解决方案。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时间管理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合理安排工作时间，确保项目进度和质量。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团队合作与沟通交流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https://d.book118.com/468031102022006037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2024-09-16T20:32:44.149</cp:lastPrinted>
  <dcterms:created xsi:type="dcterms:W3CDTF">2024-09-16T12:32:44Z</dcterms:created>
  <dcterms:modified xsi:type="dcterms:W3CDTF">2024-09-16T12:32:46Z</dcterms:modified>
</cp:coreProperties>
</file>