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609A39-257E-4B1D-BEFA-1D1785799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45A07-EDA9-41B6-9845-4DCC1E211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F428D5-2BB1-487C-9F69-97C5E186D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3B5BB1-5B68-48E1-852B-B71FDC22C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B2F107-542C-4B2B-854F-8E86958635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7454A5-C04A-4084-9698-94FB16053A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A20127-31AC-4C31-9A2D-AC1F34AE2F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9F8C91-9CC7-4E81-B294-EED6D6819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03F85-CE3A-4F0B-BA69-3166CDA69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A125A-E49C-4CCE-BAC3-5E331AD0E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5C7B5-F492-46AF-9D8C-298302590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32032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专题五主要问题及原因剖析</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800">
              <a:solidFill>
                <a:srgbClr val="754807">
                  <a:alpha val="100000"/>
                </a:srgbClr>
              </a:solidFill>
              <a:latin typeface="Microsoft Yahei"/>
              <a:ea typeface="Microsoft Yahei"/>
              <a:cs typeface="Microsoft Yahei"/>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主要问题一：教育资源分配不均</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主要问题二：教育质量参差不齐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主要问题三：教育公平缺失</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主要问题四：教育投入不足</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主要问题五：教育体制僵化</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不同文化背景的人们在交流过程中，由于文化差异导致的误解和冲突不断增多。</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专题五旨在探讨跨文化交流中的主要问题，分析原因，提出应对策略，以促进国际交流与合作。</a:t>
            </a:r>
          </a:p>
        </p:txBody>
      </p:sp>
      <p:pic>
        <p:nvPicPr>
          <p:cNvPr id="7" name="Picture 7"/>
          <p:cNvPicPr>
            <a:picLocks noChangeAspect="1"/>
          </p:cNvPicPr>
          <p:nvPr/>
        </p:nvPicPr>
        <p:blipFill>
          <a:blip r:embed="rId2"/>
          <a:srcRect l="5499" r="549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9959" b="995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全球化背景下，国际交流与合作日益频繁，跨文化交流成为常态。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专题背景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310" r="2331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不同语言之间的差异导致沟通困难，如词汇、语法、发音等方面的不同。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语言障碍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不同文化背景的人们在价值观、思维方式、行为习惯等方面存在差异，导致误解和冲突。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文化差异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由于缺乏跨文化交流技巧和经验，人们在沟通过程中可能采用不恰当的沟通方式，如直接翻译、过度简化等。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沟通方式不当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对某种文化或群体的刻板印象和偏见可能影响人们的判断和行为，导致不公正对待和歧视。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刻板印象和偏见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主要问题一：教育资源分配不均</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现状描述</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教育资源在城乡之间、地区之间、学校之间存在明显的不均衡现象。</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优质教育资源向城市、发达地区和重点学校集中，而农村、欠发达地区和普通学校则相对缺乏。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教育资源的不均衡分配导致部分地区和学校的教育质量不高，学生难以获得优质的教育服务。</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教育资源的不均衡分配影响教育公平，使得部分学生无法享受到优质的教育资源。</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教育资源的不均衡分配影响教育效率，导致部分地区和学校的教育投入产出比不合理。</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教育资源的不均衡分配影响社会稳定，容易引发社会不满和矛盾。</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经济发展不平衡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地区之间、城乡之间的经济发展水平差异是导致教育资源分配不均的重要原因之一。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政策制度不完善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教育政策制度的不完善，如教育财政投入不足、教育资源配置不合理等，也是导致教育资源分配不均的原因之一。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社会文化因素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社会文化因素，如教育观念落后、教育歧视等，也会对教育资源分配产生影响。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主要问题二：教育质量参差不齐</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教育资源分配不均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优质教育资源向城市和经济发达地区倾斜，导致农村地区和欠发达地区的教育质量相对较低。</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教师队伍素质差异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部分教师缺乏专业素养和教学经验，影响教学效果和教育质量。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教育评价标准不一</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不同地区和学校采用不同的教育评价标准，导致教育质量难以统一衡量和比较。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现状描述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292" b="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教育浪费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低质量的教育不仅浪费了学生的时间和精力，也浪费了社会的教育资源。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社会公平受损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教育质量的不均衡使得部分地区和群体获得优质教育的机会减少，加剧了社会的不公平现象。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人才流失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优质教育资源的稀缺性使得部分地区和学校的优秀人才流失，影响了当地的经济社会发展。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教育政策导向</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教育政策在资源分配、教师队伍建设等方面的导向作用不足，未能有效促进教育质量的均衡发展。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社会文化因素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社会文化背景、家庭教育观念等因素也对教育质量产生一定影响，使得教育质量呈现出一定的地域性和群体性差异。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经济发展水平差异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不同地区的经济发展水平差异导致教育投入的差距，进而影响教育质量的均衡。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原因剖析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主要问题三：教育公平缺失</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优质教育资源向城市和经济发达地区倾斜，农村和欠发达地区教育资源匮乏。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教育资源分配不均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部分地区存在择校现象，导致部分学生无法享受优质教育资源。</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入学机会不平等</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部分学校存在重点班和普通班的划分，导致学生接受的教育质量存在差异。</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教育过程不公平</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现状描述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https://d.book118.com/468032032124006043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2024-09-23T13:38:42.469</cp:lastPrinted>
  <dcterms:created xsi:type="dcterms:W3CDTF">2024-09-23T05:38:42Z</dcterms:created>
  <dcterms:modified xsi:type="dcterms:W3CDTF">2024-09-23T05:38:44Z</dcterms:modified>
</cp:coreProperties>
</file>