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00D31-A43C-4BCC-8FFD-E32CE3740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A6D3F-FCCC-40FC-81A7-198A276DD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EFCC7-A073-4F20-BBEF-A6BBC74CA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4F77D-4421-4624-B745-B5603E9EE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8CB50D-B606-4A36-A594-A42A75757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7D3D1C-876D-4ABE-9CCC-5545BBE89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3D7D0E-2FB9-4A25-A23D-6E7B5BB62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FD6A42-C3D7-400B-AF8C-DA3EE5060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9725A-9F0A-4C50-8258-5A8041906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D15F9-7A17-4CBD-A594-FC8F470F2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5A209-C44D-48A7-AB2B-EA8638654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32126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管理会计学第6章存货决策与管理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存货概述与重要性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存货决策方法及应用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存货成本控制与优化策略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存货管理绩效评估与改进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案例分析：成功企业存货管理经验分享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存货概述与重要性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存货定义及分类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存货定义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存货是指企业在日常活动中持有以备出售的产成品或商品、处在生产过程中的在产品、在生产过程或提供劳务过程中耗用的材料或物料等。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存货分类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按照不同的标准，存货可以分为多个类别，如原材料、在产品、半成品、产成品、商品以及周转材料等。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足够的存货可以确保生产的连续性，避免因为缺料而导致的生产中断。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保证生产顺利进行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适量的产成品存货可以迅速响应市场需求，提高客户满意度。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满足市场需求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通过批量采购可以降低单位采购成本，提高企业的经济效益。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降低采购成本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适量的存货可以应对市场波动、供应商不稳定等不确定性因素，降低企业风险。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应对不确定性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存货在企业管理中作用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存货管理目标：在保证生产和销售需求的前提下，尽可能降低存货成本，提高存货周转率，实现企业价值最大化。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存货管理原则：包括以下几点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合理性原则：根据生产和销售需求，制定合理的存货水平。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经济性原则：在满足需求的前提下，尽可能降低存货成本。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及时性原则：确保存货信息的及时性和准确性，以便及时调整管理策略。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安全性原则：确保存货的安全和完整，防止丢失和损坏。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存货管理目标与原则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存货决策方法及应用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经济订货批量模型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含义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经济订货批量模型是一种通过平衡订货成本和储存成本，确定最优订货数量的方法。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能够降低总成本，提高存货管理效率。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适用于需求稳定、连续补货的存货系统，如原材料、零部件等。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对需求波动较大的存货系统适应性较差，且未考虑缺货成本。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即时制库存管理方式是一种追求零库存、按需生产、减少浪费的存货管理方法。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适用于需求不稳定、生产周期短、产品多样化的企业，如制造业、零售业等。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能够降低库存成本，提高生产效率，减少浪费。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对供应链要求较高，需要实现供应链协同和信息共享。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即时制库存管理方式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存货周转率分析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通过分析存货周转率，了解企业存货运营效率及资金占用情况，为制定合理的存货策略提供依据。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专家判断法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借助专家经验、知识和判断力进行决策分析，适用于复杂、不确定的存货管理问题。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通过模拟不同参数变化对决策结果的影响程度，评估决策的稳定性和风险性。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根据存货价值、重要性等因素将存货分为A、B、C三类，针对不同类别采取不同的管理措施。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其他辅助决策方法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存货成本控制与优化策略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通过集中采购、长期合同和供应商合作等方式降低采购成本。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精细化采购管理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减少生产浪费，提高生产效率，降低生产成本。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精益生产理念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通过合理的库存规划，降低库存成本，避免积压和浪费。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优化库存管理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降低成本途径探讨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强化销售预测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准确预测市场需求，合理安排生产和库存，提高存货周转率。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优化物流配送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建立高效的物流配送体系，缩短运输时间，减少在途库存。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推行JIT生产模式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实施准时制生产，降低在制品库存，提高生产效率。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提高周转率措施研究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https://d.book118.com/468032126070006032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2024-09-10T01:31:58.402</cp:lastPrinted>
  <dcterms:created xsi:type="dcterms:W3CDTF">2024-09-09T17:31:58Z</dcterms:created>
  <dcterms:modified xsi:type="dcterms:W3CDTF">2024-09-09T17:32:00Z</dcterms:modified>
</cp:coreProperties>
</file>