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711E2-DBD2-4619-A8B0-D4B89BFDA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EEC7D-BD72-46FD-9F7D-43107E67C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4070E-3244-4126-B70B-7AACCFCD3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F8FC7-8D14-4FDC-B25D-09AC7902D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0A505-A076-4565-AB27-D3D5E0E00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29E98-D8F9-435E-AEFE-F48FA6327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7AF70E-9DF6-49EC-AA4B-2399133BE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86287-17BD-43B8-9571-B26B49A16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E1F5B-4877-45CA-AD69-89D0AF69B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C3060-2183-48DE-B34A-699269761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FFA2B-57C9-41A6-865B-02714D70A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2136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微创治疗简介演示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微创治疗概述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微创治疗的种类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微创治疗的优点与挑战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微创治疗的应用案例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未来微创治疗的发展趋势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微创治疗概述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微创治疗是一种通过微小创口或自然腔道，应用先进的设备和技术进行诊断和治疗的医学方法。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微创治疗具有创伤小、恢复快、并发症少等优点，能够提高患者的生活质量和治疗效果。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微创治疗起源于20世纪80年代，随着医疗技术的不断进步，微创治疗的方法和适应症不断拓展。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目前，微创治疗已经广泛应用于外科、妇科、泌尿科等领域，成为现代医学的重要发展方向。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微创治疗的历史与发展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腔镜治疗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其他微创治疗方法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微创治疗的适用范围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4209" r="1420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通过内镜进行诊断和治疗，适用于消化道、呼吸系统、泌尿系统等疾病。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通过微小切口插入腔镜进行手术，适用于腹腔、胸腔、关节等部位的疾病。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通过血管或非血管途径进行诊断和治疗，适用于心血管、脑血管、肿瘤等疾病。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如射频消融、激光治疗、冷冻治疗等，适用于不同种类的肿瘤和疾病。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微创治疗的种类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利用腹腔镜技术进行手术，具有创伤小、恢复快的优点，常用于胆囊切除、疝修补等腹部手术。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关节镜手术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内镜手术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6250" b="1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通过关节镜对关节进行检查和手术，适用于膝关节、肩关节等关节疾病的诊断和治疗。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利用内镜技术进行手术，如胃镜、肠镜等，具有创伤小、恢复快的优点。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微创手术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血管介入治疗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通过导管等设备对血管进行诊断和治疗，如冠状动脉介入治疗、下肢动脉介入治疗等。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非血管介入治疗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通过穿刺、引流等技术对非血管疾病进行治疗，如胆道介入治疗、肿瘤介入治疗等。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微创介入治疗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利用靶向药物对肿瘤等进行治疗，具有副作用小、疗效好的优点。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靶向药物治疗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将药物直接作用于病变部位，如局部麻醉、镇痛等，具有起效快、副作用小的优点。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局部药物治疗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微创药物治疗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t="3320" b="33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如超声波、电刺激等物理疗法，具有无创、无痛、无副作用等优点。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基因疗法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通过改变基因表达等方式对疾病进行治疗，具有针对性强、疗效好的优点，但目前仍处于研究阶段。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其他微创治疗方法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微创治疗的优点与挑战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0222" r="202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247" r="302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9311" r="193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9" name="AutoShape 9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11" name="AutoShape 11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3" name="AutoShape 13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5" name="AutoShape 15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7" name="AutoShape 17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9" name="AutoShape 19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21" name="AutoShape 21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微创手术通常具有较小的伤口，减少了术后恢复时间和疼痛。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微创手术降低了感染、出血等并发症的风险。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先进的微创技术使手术更为精确，减少了对周围组织的损伤。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2" name="TextBox 52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由于伤口小，术后疤痕较小，更符合美学要求。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恢复快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并发症少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精准度高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60" name="TextBox 60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美观度高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https://d.book118.com/468032136075006043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2024-09-23T04:21:26.908</cp:lastPrinted>
  <dcterms:created xsi:type="dcterms:W3CDTF">2024-09-22T20:21:26Z</dcterms:created>
  <dcterms:modified xsi:type="dcterms:W3CDTF">2024-09-22T20:21:29Z</dcterms:modified>
</cp:coreProperties>
</file>