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AE8453D-D050-4019-8F7C-33B10878FA2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CC78A-9AFD-4620-8DA3-2E72B72CE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0ECCD-1DD2-4ECB-8A29-1E72858A6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40F26-FAC8-44CF-85DA-E4201B289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9E535-3F3E-43BE-87E1-43C9C56E7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3B2E2-B0BE-42B5-B20A-A7795334C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158393-B056-49C5-AC51-D5F51E88F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6878E0-46D4-4E1C-B8F7-275352D8A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E0B75-AD77-4813-BA4F-0860554C9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9343E-FCA7-4D49-9606-263B715D5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1A37D-A30D-4E44-822D-E3026C691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37CFF-3B39-417D-BCF7-C1B226B86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B275B1A-4E71-453E-AC6C-2A629132AD8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1581834-FD6C-4EF8-92C5-C783B9FF484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7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21370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2021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年绩效总结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任意多边形 36"/>
          <p:cNvSpPr/>
          <p:nvPr/>
        </p:nvSpPr>
        <p:spPr>
          <a:xfrm>
            <a:off x="-24480" y="-43560"/>
            <a:ext cx="3954960" cy="2314080"/>
          </a:xfrm>
          <a:custGeom>
            <a:gdLst>
              <a:gd name="textAreaLeft" fmla="*/ 0 w 3954960"/>
              <a:gd name="textAreaRight" fmla="*/ 3955320 w 3954960"/>
              <a:gd name="textAreaTop" fmla="*/ 0 h 2314080"/>
              <a:gd name="textAreaBottom" fmla="*/ 2314440 h 2314080"/>
            </a:gdLst>
            <a:rect l="textAreaLeft" t="textAreaTop" r="textAreaRight" b="textAreaBottom"/>
            <a:pathLst>
              <a:path w="3955151" h="2314573">
                <a:moveTo>
                  <a:pt x="0" y="0"/>
                </a:moveTo>
                <a:lnTo>
                  <a:pt x="3541893" y="0"/>
                </a:lnTo>
                <a:lnTo>
                  <a:pt x="3955151" y="10116"/>
                </a:lnTo>
                <a:lnTo>
                  <a:pt x="0" y="231457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 35"/>
          <p:cNvSpPr/>
          <p:nvPr/>
        </p:nvSpPr>
        <p:spPr>
          <a:xfrm>
            <a:off x="-24480" y="-17280"/>
            <a:ext cx="3981600" cy="3071520"/>
          </a:xfrm>
          <a:custGeom>
            <a:gdLst>
              <a:gd name="textAreaLeft" fmla="*/ 0 w 3981600"/>
              <a:gd name="textAreaRight" fmla="*/ 3981960 w 3981600"/>
              <a:gd name="textAreaTop" fmla="*/ 0 h 3071520"/>
              <a:gd name="textAreaBottom" fmla="*/ 3071880 h 3071520"/>
            </a:gdLst>
            <a:rect l="textAreaLeft" t="textAreaTop" r="textAreaRight" b="textAreaBottom"/>
            <a:pathLst>
              <a:path w="3982022" h="3071803">
                <a:moveTo>
                  <a:pt x="3934942" y="0"/>
                </a:moveTo>
                <a:lnTo>
                  <a:pt x="3982022" y="0"/>
                </a:lnTo>
                <a:lnTo>
                  <a:pt x="0" y="3071803"/>
                </a:lnTo>
                <a:lnTo>
                  <a:pt x="0" y="184852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8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9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6666"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人事行政年终绩效总结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人事行政年终绩效展望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人事行政部门年终工作总结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人事行政年终绩效总结与工作展望报告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人事行政年终工作总结与展望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人事行政年终工作总结及工作展望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84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人事行政年终绩效总结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完成目标情况分析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目标设定合理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执行情况良好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成果达到预期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绩效考核指标达成情况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工作量超出要求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质量得到认可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时效性高效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个人实绩总结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个人成长明显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团队协作出色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领导评价正面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绩效评定结果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优秀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绩效评定等级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按比例发放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绩效奖金发放情况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积极进取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绩效考评意见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工作计划制定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拟定时间表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分配资源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设置里程碑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工作重点分析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优先级排序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关键路径规划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2022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年工作计划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工作目标设定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分解任务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7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需要改进之处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沟通不畅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审视不足之处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培训提升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采用新技术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改进工作方法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9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</a:t>
            </a: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2022</a:t>
            </a: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年，人事行政部门将继续致力于提升员工工作效率，加强团队协作，不断改进工作方法，以期达到更高的绩效评定等级。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2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人事行政年终绩效展望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67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8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制定可行计划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制定详细工作计划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安排合理时间节点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实施有效措施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采取有效的执行方案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及时调整措施以应对变化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2022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年度绩效目标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设定明确目标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明确部门整体绩效目标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确定个人目标与部门目标的对应关系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绩效考核重点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关键业绩指标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重点工作任务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绩效评定的具体指标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绩效考核指标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评定绩效等级标准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评定标准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团队协作计划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营造团队合作氛围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优化工作流程，提高执行效率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提升团队执行力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加强员工关系，增强团队凝聚力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培养员工凝聚力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奖励形式和方式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奖金发放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奖励旅游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奖励公平公正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公平评选获奖者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公正执行奖励方案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绩效奖励机制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设定奖励标准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确定奖励额度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明确奖励对象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8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2022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年度绩效目标设定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为了更好地实现公司整体业绩目标，我们需要设定明确的个人绩效目标，以确保每位员工的努力都与公司战略方向保持一致。制定可行的计划，并实施有效的措施，是实现目标的关键步骤。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4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绩效考核重点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明确任务分工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重点工作任务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量化绩效评估标准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绩效考核指标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公正评定绩效等级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评定标准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4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团队协作计划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制定团队奖励机制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优化工作流程管理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提升团队执行力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开展团队建设活动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培养员工凝聚力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6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绩效奖励机制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公司的绩效奖励机制应当明确规定奖励标准、奖励形式和方式，并且要保证奖励的公平公正。只有这样，员工才会更加积极地参与工作，进而提高整体绩效水平。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9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人事行政部门年终工作总结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54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工作亮点回顾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在过去的一年中，人事行政部门取得了显著的成绩。我们成功总结了各项工作的亮点，包括优秀的人才引进计划、高效的培训方案以及卓越的绩效考核体系。这些工作亮点为公司的发展贡献了重要力量。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8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工作亮点回顾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成功招聘了一批高素质人才，为公司发展提供了坚实基础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优秀的人才引进计划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定制了针对性强的培训计划，提升了员工技能水平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高效的培训方案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建立了科学公正的考核机制，激励员工持续提升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卓越的绩效考核体系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8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部门工作不足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除了取得的成绩，人事行政部门也存在一些工作不足之处。我们需要认真总结这些问题，包括工作中存在的瓶颈、沟通不畅、部门协作不够紧密等方面，并制定相应的改进计划，以提高部门整体运营效率。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https://d.book118.com/468032137001006046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166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2021年绩效总结</vt:lpstr>
      <vt:lpstr>目录</vt:lpstr>
      <vt:lpstr>第1章 人事行政年终绩效总结</vt:lpstr>
      <vt:lpstr>完成目标情况分析</vt:lpstr>
      <vt:lpstr>绩效考核指标达成情况</vt:lpstr>
      <vt:lpstr>个人实绩总结</vt:lpstr>
      <vt:lpstr>绩效评定结果</vt:lpstr>
      <vt:lpstr>2022年工作计划</vt:lpstr>
      <vt:lpstr>需要改进之处</vt:lpstr>
      <vt:lpstr>工作展望</vt:lpstr>
      <vt:lpstr>第2章 人事行政年终绩效展望</vt:lpstr>
      <vt:lpstr>2022年度绩效目标</vt:lpstr>
      <vt:lpstr>绩效考核重点</vt:lpstr>
      <vt:lpstr>团队协作计划</vt:lpstr>
      <vt:lpstr>绩效奖励机制</vt:lpstr>
      <vt:lpstr> </vt:lpstr>
      <vt:lpstr>绩效考核重点</vt:lpstr>
      <vt:lpstr>团队协作计划</vt:lpstr>
      <vt:lpstr>绩效奖励机制</vt:lpstr>
      <vt:lpstr>第3章 人事行政部门年终工作总结</vt:lpstr>
      <vt:lpstr>工作亮点回顾</vt:lpstr>
      <vt:lpstr>工作亮点回顾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2024-09-26T16:45:08.572</cp:lastPrinted>
  <dcterms:created xsi:type="dcterms:W3CDTF">2024-09-26T08:45:08Z</dcterms:created>
  <dcterms:modified xsi:type="dcterms:W3CDTF">2024-09-26T08:45:10Z</dcterms:modified>
</cp:coreProperties>
</file>