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9EDF4-99D2-4BA6-ABBF-08BFB0266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B9558-C801-4D0A-9213-5A4F8773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F391E-ACA0-4CC6-97A7-B2788129F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6442D-33BF-44FD-A8EE-D61667257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2B7F1B-F05A-4356-8865-F5897BFF3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B64E2-9190-49C9-8DBE-3C3A24B8F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04AB46-F0FA-4487-B47A-E9FFE1727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291CA-167C-42A5-A6DC-D09E4E517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A7F63-B72B-450A-8157-4F51AA27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5469E-4424-4953-B656-432627B41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47889-EA71-4443-A265-6730B14B4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300603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班组长管理技术课件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班组长角色认知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班组管理基本技能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班组长领导力提升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班组长日常管理实务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班组长自我发展与成长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班组长角色认知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班组长是班组的领导者，负责组织、协调和管理班组内的各项工作。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班组长需明确自己的职责，包括制定工作计划、安排工作任务、监督工作进度和解决工作中遇到的问题等。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班组长需了解自己在组织中的定位，明确自己的职责范围和权限，以便更好地履行职责。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班组长的职责与定位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班组长需具备优秀的组织协调能力，能够合理分配工作任务，协调各方面资源，确保工作顺利进行。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良好的组织协调能力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班组长需具备良好的沟通能力，能够与班组成员进行有效的沟通和交流，解决工作中遇到的问题和矛盾。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班组长需具备较强的解决问题的能力，能够及时发现和解决工作中遇到的问题，确保工作进度和质量。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班组长需具备一定的领导能力，能够带领班组成员共同完成工作任务，实现组织目标。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班组长应具备的素质和能力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班组长在组织中的作用与价值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承上启下的作用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班组长是组织中的中层管理者，起着承上启下的作用，能够将组织的战略和目标转化为具体的行动计划。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提升团队效率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班组长通过有效的管理和协调，能够提升整个团队的工作效率和工作质量。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促进员工成长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班组长关注员工的成长和发展，提供指导和支持，帮助员工提升个人能力和职业素养。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实现组织目标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班组长带领团队共同努力，实现组织的战略和目标，为组织的整体发展做出贡献。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班组管理基本技能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制定招聘计划，明确招聘标准，通过多渠道选拔合适人才。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人员招聘与选拔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绩效评估与激励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根据班组需求和员工特点，制定培训计划，提升员工技能和素质。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建立科学的绩效评估体系，对员工进行公正评价，采取有效激励措施。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合理分配工作任务，确保责任到人，及时跟进任务进度。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任务分配与跟踪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制定质量标准和检验流程，对工作质量进行严格把控，持续改进工作流程。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根据项目进度计划，及时调整资源分配，确保项目按时完成。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进度控制与调整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团队沟通与协作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建立良好的沟通机制，促进信息共享和协作配合。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团队文化与凝聚力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培养积极向上的团队文化，增强团队凝聚力和向心力。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团队创新与学习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鼓励团队成员发挥创新精神，不断学习新知识、新技能。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https://d.book118.com/468033006035006045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2024-09-25T16:35:46.729</cp:lastPrinted>
  <dcterms:created xsi:type="dcterms:W3CDTF">2024-09-25T08:35:46Z</dcterms:created>
  <dcterms:modified xsi:type="dcterms:W3CDTF">2024-09-25T08:35:48Z</dcterms:modified>
</cp:coreProperties>
</file>