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E744-E726-495F-AA91-A8EB812EE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A6BD2-0769-4F95-8917-CC38CE987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B7A1C-72F8-4156-878D-E9A2CD10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CDAA7-AC97-48D1-9DEE-70C6AE71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137DF-00C5-4E08-B82D-C6992CCC6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667A0-4720-496B-8827-124C8FC2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F32000-DF1E-4590-B356-201C20EE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7B748-E367-410B-BD7F-18BA0A3C9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19263-54D0-4B2D-8B09-92FC1932B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C8A31-00FF-4674-BC79-0A4988B1E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1560-4C0C-481E-B793-8C5C0F350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311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数码摄影简介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数码相机基础知识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数码摄影技术基础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数码摄影实践技巧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后期处理与分享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数码摄影进阶技巧与建议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数码摄影简介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数码摄影是指使用数码相机和数字技术记录和呈现影像的一种方式。它通过将图像转换为数字信息，并使用存储介质（如SD卡、CF卡等）保存，实现了快速、方便的拍摄和后期处理。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与传统摄影相比，数码摄影无需胶卷和冲印，降低了拍摄成本，并能够即拍即看，方便后期编辑和分享。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数码摄影的定义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1990年代初，随着计算机技术的进步，数码相机开始普及。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1981年，柯达推出第一台商用数码相机（DCS-100）。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现在，数码相机已经成为日常生活中常见的拍摄工具，智能手机拍照功能也日益强大。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2000年后，随着高像素、高分辨率数码相机的出现，数码摄影逐渐取代传统胶卷摄影。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数码摄影的发展历程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传统摄影需要购买胶卷和处理费用，而数码摄影只需一次性购买相机和存储介质。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传统摄影使用胶卷作为存储介质，而数码摄影使用数字存储介质。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传统摄影需要进行繁琐的暗房操作，而数码摄影可以进行即时的后期编辑和分享。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数码摄影可以随时随地拍摄，并能够回放、删除、调整曝光等参数，具有更高的灵活性。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存储介质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后期处理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数码摄影与传统摄影的对比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数码相机基础知识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https://d.book118.com/468033116020006027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2024-09-04T18:23:54.982</cp:lastPrinted>
  <dcterms:created xsi:type="dcterms:W3CDTF">2024-09-04T10:23:55Z</dcterms:created>
  <dcterms:modified xsi:type="dcterms:W3CDTF">2024-09-04T10:23:56Z</dcterms:modified>
</cp:coreProperties>
</file>