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E647D3-B596-4E23-AF33-311DA98B41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D04849-F545-4140-AE78-D2D595F281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D841FD-4F42-4819-A58C-986512DB4B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1A9084-DB32-4394-9752-9A4999BEFD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64F8FAD-3385-459B-B11A-F1ECE63115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8A9FE94-37A7-4AF0-9595-9E6C419DC9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5F44181-362D-4D2D-A512-EC70E4E2CA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31DC81-A6D4-4F1D-8EAE-DA355E5CEA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F774D0-4A56-4755-BEB7-3F423E3A94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9932EF-97BA-48B1-98AD-CD4D02F6F2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B60656-55F6-40C7-8032-E9747B0C0E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68033143035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人工智能在病毒诊断中的应用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26541" y="6029318"/>
            <a:ext cx="234315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69779" y="6029318"/>
            <a:ext cx="2790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人工智能技术概述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病毒诊断现状及挑战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人工智能在病毒诊断中的应用案例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人工智能在病毒诊断中的优势与局限性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未来展望与建议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065" r="17065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病毒种类繁多，变异快速，传统诊断方法往往受限于检测时间、准确性和可用性。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病毒诊断的挑战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近年来，人工智能技术在图像识别、自然语言处理等领域取得了显著进展，为病毒诊断提供了新的可能性。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人工智能技术的快速发展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新冠病毒等疫情的爆发凸显了快速、准确诊断病毒的重要性，人工智能技术有望提高病毒诊断的效率和准确性，助力全球公共卫生危机应对。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应对全球公共卫生危机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50940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85171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382477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616708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25434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图像识别技术应用于病毒检测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25434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利用深度学习等图像识别技术，可以快速、准确地识别病毒样本中的病毒粒子，提高病毒检测的敏感性和特异性。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431316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自然语言处理技术可以分析社交媒体、新闻报道等文本数据，实时监测疫情发展趋势，为病毒诊断和防控提供决策支持。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197085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通过人工智能技术，可以加速病毒基因序列分析、疫苗设计等环节，提高疫苗研发的效率和成功率。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962853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智能机器人可以在高危环境下进行病毒样本采集、运输和处理等工作，减少医护人员感染风险，同时可以为患者提供个性化的治疗建议。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414511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自然语言处理技术用于疫情分析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180280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人工智能技术助力疫苗研发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946049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智能机器人辅助病毒检测和治疗</a:t>
            </a:r>
          </a:p>
        </p:txBody>
      </p:sp>
      <p:sp>
        <p:nvSpPr>
          <p:cNvPr id="14" name="Freeform 14"/>
          <p:cNvSpPr/>
          <p:nvPr/>
        </p:nvSpPr>
        <p:spPr>
          <a:xfrm>
            <a:off x="1551674" y="1945132"/>
            <a:ext cx="676339" cy="719509"/>
          </a:xfrm>
          <a:custGeom>
            <a:rect l="l" t="t" r="r" b="b"/>
            <a:pathLst>
              <a:path w="304800" h="304800">
                <a:moveTo>
                  <a:pt x="45720" y="91440"/>
                </a:moveTo>
                <a:cubicBezTo>
                  <a:pt x="45720" y="74676"/>
                  <a:pt x="59436" y="60960"/>
                  <a:pt x="76200" y="60960"/>
                </a:cubicBezTo>
                <a:lnTo>
                  <a:pt x="198120" y="60960"/>
                </a:lnTo>
                <a:lnTo>
                  <a:pt x="259080" y="0"/>
                </a:lnTo>
                <a:lnTo>
                  <a:pt x="289560" y="0"/>
                </a:lnTo>
                <a:lnTo>
                  <a:pt x="289560" y="243840"/>
                </a:lnTo>
                <a:lnTo>
                  <a:pt x="259080" y="243840"/>
                </a:lnTo>
                <a:lnTo>
                  <a:pt x="198120" y="182880"/>
                </a:lnTo>
                <a:lnTo>
                  <a:pt x="76200" y="182880"/>
                </a:lnTo>
                <a:cubicBezTo>
                  <a:pt x="59369" y="182880"/>
                  <a:pt x="45720" y="169231"/>
                  <a:pt x="45720" y="152400"/>
                </a:cubicBezTo>
                <a:lnTo>
                  <a:pt x="45720" y="152400"/>
                </a:lnTo>
                <a:lnTo>
                  <a:pt x="15240" y="152400"/>
                </a:lnTo>
                <a:lnTo>
                  <a:pt x="15240" y="91440"/>
                </a:lnTo>
                <a:lnTo>
                  <a:pt x="45720" y="91440"/>
                </a:lnTo>
                <a:close/>
                <a:moveTo>
                  <a:pt x="167640" y="228600"/>
                </a:moveTo>
                <a:lnTo>
                  <a:pt x="167640" y="304800"/>
                </a:lnTo>
                <a:lnTo>
                  <a:pt x="121920" y="304800"/>
                </a:lnTo>
                <a:lnTo>
                  <a:pt x="96469" y="228600"/>
                </a:lnTo>
                <a:lnTo>
                  <a:pt x="76200" y="228600"/>
                </a:lnTo>
                <a:lnTo>
                  <a:pt x="76200" y="198120"/>
                </a:lnTo>
                <a:lnTo>
                  <a:pt x="198120" y="198120"/>
                </a:lnTo>
                <a:lnTo>
                  <a:pt x="198120" y="22860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217981" y="1867256"/>
            <a:ext cx="875262" cy="875262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838497" y="1841557"/>
            <a:ext cx="884044" cy="884044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81268" y="1899006"/>
            <a:ext cx="811761" cy="81176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人工智能在病毒诊断中的潜力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人工智能技术概述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卷积神经网络（CNN）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专门用于处理图像数据的神经网络，能够自动提取图像中的特征，并进行分类和识别。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循环神经网络（RNN）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适用于处理序列数据的神经网络，能够捕捉数据中的时序信息和长期依赖关系。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神经网络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通过模拟人脑神经元之间的连接方式，构建多层神经网络模型，实现对复杂数据的处理和分析。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深度学习技术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词嵌入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将自然语言文本转换为计算机能够处理的数值向量，保留文本中的语义信息。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语言模型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基于大量文本数据训练的模型，能够生成符合语法和语义规则的文本。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情感分析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识别和分析文本中的情感倾向和情感表达，用于了解公众对病毒和疫情的看法和态度。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自然语言处理技术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图像分割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将图像划分为具有相似性质的区域，用于提取病毒图像中的关键信息。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目标检测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在图像中定位和识别特定目标，如病毒颗粒或病变区域。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图像生成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通过生成对抗网络（GAN）等技术生成具有真实感的图像，用于数据增强和模型训练。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计算机视觉技术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病毒诊断现状及挑战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利用病毒培养、血清学检测等手段进行病毒诊断，但操作复杂、耗时较长。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基于PCR技术、基因测序等方法进行病毒检测，具有较高的灵敏度和特异性，但成本较高、需要专业实验室支持。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传统病毒诊断方法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分子生物学方法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生物学方法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病毒变异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病毒基因组容易发生变异，导致传统诊断方法失效。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检测灵敏度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传统诊断方法对于低浓度病毒样本的检测灵敏度较低，容易出现漏检。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检测时效性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传统诊断方法需要较长时间的实验操作和分析，无法满足快速诊断的需求。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数据处理与分析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传统诊断方法产生的数据量庞大，处理和分析难度较大。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当前面临的挑战与问题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https://d.book118.com/468033143035006025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2024-09-01T19:26:23.268</cp:lastPrinted>
  <dcterms:created xsi:type="dcterms:W3CDTF">2024-09-01T11:26:23Z</dcterms:created>
  <dcterms:modified xsi:type="dcterms:W3CDTF">2024-09-01T11:26:25Z</dcterms:modified>
</cp:coreProperties>
</file>