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9E53E-BA4E-494D-9E52-7B36DDA742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C85578-2B36-44C5-9B10-13CD2B1BB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DD472-DC93-4D23-9560-66B548E60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B1457-868D-47CD-A7B3-1C289A8B53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D458BB-A3E1-4864-8B35-0DCF5637B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56AD02-380A-452A-8BDE-838291ADD3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DD6C1C7-1707-4876-8F44-1EF65F47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37E6D7-0EBA-48CF-A70D-99B77276B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DB4FC-C5B9-4192-80B9-F059339CD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4880C-49F4-4B5E-AD28-EA4B59E1B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9CE51-E564-4D83-BE25-79B394D38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4034047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宠物店视频推广方案策划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宠物店市场分析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视频推广策略制定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社交媒体平台运营方案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数据监测、评估与优化方案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宠物店市场竞争激烈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视频推广的优势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随着宠物市场的不断扩大，宠物店数量不断增加，市场竞争日益激烈。为了在众多宠物店中脱颖而出，提高品牌知名度和销售额，需要进行有效的推广。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视频推广具有直观、生动、互动性强的特点，能够吸引更多的目标受众，提高品牌曝光度和用户黏性。因此，制定一套宠物店视频推广方案具有重要意义。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增加销售额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增强用户黏性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推广目标和预期效果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在激烈的市场竞争中，不断扩大市场份额，提高宠物店的行业地位和影响力。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吸引更多的潜在客户前来宠物店消费，提高销售额和利润率。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通过视频推广，让更多的人了解宠物店的品牌形象、产品特色和服务优势，提高品牌知名度和美誉度。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通过视频推广，与目标受众建立更紧密的联系和互动，提高用户黏性和忠诚度。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宠物店市场分析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目标受众分析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喜欢养宠物，关注宠物健康和幸福的人群。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将宠物视为家庭一员，愿意为宠物花费时间和金钱的年轻人。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有能力为宠物提供高品质生活和服务的高收入人群。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宠物爱好者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年轻人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高收入人群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https://d.book118.com/468034034047006044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2024-09-24T09:12:19.004</cp:lastPrinted>
  <dcterms:created xsi:type="dcterms:W3CDTF">2024-09-24T01:12:19Z</dcterms:created>
  <dcterms:modified xsi:type="dcterms:W3CDTF">2024-09-24T01:12:20Z</dcterms:modified>
</cp:coreProperties>
</file>