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E893D-3533-439A-AA81-A7AFD661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CF49E-A61D-4F68-89F1-68748FF4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CAEC1-2494-49F2-802C-01EAA0BC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61B4B-BCE7-4461-9FB0-9CCFD4E9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4CE99-B950-41E9-B96A-D1FFF2094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85030-5CE2-4BF3-939F-DDC59116A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92A67-A769-465B-96E6-14EA22930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F69D3-8F1D-4CC7-BCCF-27BBB905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F1149-A0BD-4D16-9A90-DF67E2A2F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96AAC-B036-4F67-8465-3CFA1E10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4CB85-CAAF-4B79-B01F-91711A4CA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411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部门负责人岗位竞聘方案与实施\n## 1.部门负责人岗位竞聘背景及意义\n### 1.1部门负责人岗位竞聘的重要性\n### 1.2部门负责人岗位竞聘的市场趋势\n### 1.3部门负责人岗位竞聘对公司的影响\n## 2.部门负责人岗位竞聘标准与要求\n### 2.1部门负责人岗位竞聘的基本条件\n### 2.2部门负责人岗位竞聘的核心能力\n### 2.3部门负责人岗位竞聘的绩效评估\n## 3.部门负责人岗位竞聘流程与环节\n### 3.1部门负责人岗位竞聘的公告与报名\n### 3.2部门负责人岗位竞聘的资格审查\n### 3.3部门负责人岗位竞聘的面试与评估\n## 4.部门负责人岗位竞聘组织与实施\n### 4.1部门负责人岗位竞聘的组织架构\n### 4.2部门负责人岗位竞聘的时间表与进度安排\n### 4.3部门负责人岗位竞聘的风险防范与应对措施\n## 5.部门负责人岗位竞聘结果与公示\n### 5.1部门负责人岗位竞聘的评选结果\n### 5.2部门负责人岗位竞聘的公示流程\n### 5.3部门负责人岗位竞聘的异议处理与申诉机制\n## 6.部门负责人岗位竞聘后的工作交接与培训\n### 6.1部门负责人岗位竞聘后的工作交接安排\n### 6.2部门负责人岗位竞聘后的培训与辅导\n### 6.3部门负责人岗位竞聘后的绩效评估与调整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部门负责人岗位竞聘方案与实施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部门负责人岗位竞聘背景及意义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通过竞争激发员工的潜能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促使员工不断提升自身能力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提高员工的工作积极性与创新能力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发现并选拔优秀的管理人才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提高公司的管理水平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优化公司的人力资源配置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培养具有竞争力的管理团队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为公司的长远发展提供人才保障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增强公司的竞争力与持续发展能力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市场化的选拔方式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适应市场竞争的需要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提高公司的市场竞争力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年轻化的选拔趋势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发展潜力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为公司的长远发展提供人才支持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多元化的选拔渠道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拓宽选拔人才的视野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提高公司的选拔效果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部门负责人岗位竞聘的市场趋势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提高公司的管理效率与执行力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优化管理团队的结构与能力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提高公司的决策效率与执行力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降低公司的人力成本与人才流失率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通过竞聘激发员工的潜力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降低公司的人才流失率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增强公司的企业文化与凝聚力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建立公平、公正的选拔机制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增强员工对公司的认同感与归属感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部门负责人岗位竞聘对公司的影响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部门负责人岗位竞聘标准与要求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具备良好的职业道德与职业素质</a:t>
                </a:r>
                <a:endParaRPr/>
              </a:p>
            </p:txBody>
          </p:sp>
          <p:sp>
            <p:nvSpPr>
              <p:cNvPr id="2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诚实守信，遵纪守法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具有较强的责任心与使命感</a:t>
                </a:r>
                <a:endParaRPr/>
              </a:p>
            </p:txBody>
          </p:sp>
        </p:grpSp>
        <p:grpSp>
          <p:nvGrpSpPr>
            <p:cNvPr id="2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具备丰富的管理经验与专业知识</a:t>
                </a:r>
                <a:endParaRPr/>
              </a:p>
            </p:txBody>
          </p:sp>
          <p:sp>
            <p:nvSpPr>
              <p:cNvPr id="2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熟悉所在行业的发展趋势与市场竞争状况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具备较强的组织、协调与沟通能力</a:t>
                </a:r>
                <a:endParaRPr/>
              </a:p>
            </p:txBody>
          </p:sp>
        </p:grpSp>
        <p:grpSp>
          <p:nvGrpSpPr>
            <p:cNvPr id="2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具备良好的身体素质与心理素质</a:t>
                </a:r>
                <a:endParaRPr/>
              </a:p>
            </p:txBody>
          </p:sp>
          <p:sp>
            <p:nvSpPr>
              <p:cNvPr id="2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身体健康，精力充沛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具有较强的抗压能力与创新精神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部门负责人岗位竞聘的基本条件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领导力与团队建设能力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能够带领团队实现目标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建立高效的团队运作机制</a:t>
                </a:r>
                <a:endParaRPr/>
              </a:p>
            </p:txBody>
          </p:sp>
          <p:sp>
            <p:nvSpPr>
              <p:cNvPr id="2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创新能力与解决问题能力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能够应对市场变化，创新工作思路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有效解决工作中的问题与挑战</a:t>
                </a:r>
                <a:endParaRPr/>
              </a:p>
            </p:txBody>
          </p:sp>
          <p:sp>
            <p:nvSpPr>
              <p:cNvPr id="2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资源整合能力与沟通协调能力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能够整合内外部资源，提高工作效率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与各部门、员工保持良好的沟通与协调</a:t>
                </a:r>
                <a:endParaRPr/>
              </a:p>
            </p:txBody>
          </p:sp>
          <p:sp>
            <p:nvSpPr>
              <p:cNvPr id="3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部门负责人岗位竞聘的核心能力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设立科学合理的绩效指标体系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突出部门负责人岗位的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兼顾个人绩效与团队绩效</a:t>
                </a:r>
                <a:endParaRPr/>
              </a:p>
            </p:txBody>
          </p:sp>
          <p:sp>
            <p:nvSpPr>
              <p:cNvPr id="3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采用多元化的评估方法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同事评价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上级评价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充分考虑工作成果与工作过程</a:t>
                </a:r>
                <a:endParaRPr/>
              </a:p>
            </p:txBody>
          </p:sp>
          <p:sp>
            <p:nvSpPr>
              <p:cNvPr id="3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建立有效的绩效反馈机制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对竞聘者的绩效进行实时监控与调整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为竞聘结果提供客观、公正的依据</a:t>
                </a:r>
                <a:endParaRPr/>
              </a:p>
            </p:txBody>
          </p:sp>
          <p:sp>
            <p:nvSpPr>
              <p:cNvPr id="3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部门负责人岗位竞聘的绩效评估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部门负责人岗位竞聘流程与环节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发布竞聘公告，明确竞聘岗位、条件与流程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确保竞聘信息的公开透明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吸引符合条件的员工参与竞聘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接收报名材料，进行资格审查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筛选符合竞聘条件的员工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确保竞聘过程的公平公正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部门负责人岗位竞聘的公告与报名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对报名材料进行审查，确保信息的真实性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核实员工的学历、工作经历等信息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确保竞聘者符合竞聘条件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对符合条件的竞聘者进行面试与评估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评估竞聘者的综合素质与能力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为评选结果提供依据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部门负责人岗位竞聘的资格审查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设计面试题目，全面考察竞聘者的能力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突出部门负责人岗位的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充分考虑竞聘者的实际工作背景与经验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组织面试，对竞聘者进行现场评估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结构化面试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行为面试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充分考虑竞聘者的沟通与表达能力</a:t>
                </a:r>
                <a:endParaRPr/>
              </a:p>
            </p:txBody>
          </p:sp>
        </p:grpSp>
        <p:grpSp>
          <p:nvGrpSpPr>
            <p:cNvPr id="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对面试结果进行综合分析，得出评选结果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结合竞聘者的绩效评估与面试表现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为竞聘结果提供客观、公正的依据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部门负责人岗位竞聘的面试与评估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https://d.book118.com/468034110121006037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部门负责人岗位竞聘方案与实施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2024-09-17T18:14:45.344</cp:lastPrinted>
  <dcterms:created xsi:type="dcterms:W3CDTF">2024-09-17T10:14:45Z</dcterms:created>
  <dcterms:modified xsi:type="dcterms:W3CDTF">2024-09-17T10:14:47Z</dcterms:modified>
</cp:coreProperties>
</file>