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03C06-349E-42D7-8B97-B803023FA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07EEC-CC3B-4329-9EA6-1531A4671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9B478-B68B-47C7-9F2D-5C27572F5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BD6F8-7F32-4704-9804-4931995AB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ECAA76-7618-4FC3-BFAE-7A372E64E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E9064B-96B4-4FE4-A631-2D12D447C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B6D470-9756-474F-83EB-FBECF46DD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A974B-7119-454B-A3FA-F24651B8F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D808F-6D78-4438-BF28-CF3CC9945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8D8B1-039D-4BAF-A97B-55066B5FF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767F7-377D-45AC-B832-E6EE5B0A3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3412212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游戏及其特征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游戏特征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游戏类型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游戏平台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游戏产业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游戏是一种娱乐活动，通常涉及规则、目标和竞争。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游戏的目的是为了提供乐趣和挑战，使玩家能够放松身心、锻炼技能和培养思维能力。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游戏通常涉及至少两个玩家，他们通过规则的约束和限制来竞争和互动。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游戏可以根据不同的标准进行分类，如电子游戏和非电子游戏、单人游戏和多人游戏、桌游和视频游戏等。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游戏也可以根据其运行的平台进行分类，如PC游戏、移动游戏、主机游戏等。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游戏还可以根据其主题、风格和玩法进行分类，如动作游戏、冒险游戏、角色扮演游戏等。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人类历史上最早的游戏可以追溯到古代的棋类和球类游戏。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早期游戏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随着电子技术的发展，电子游戏逐渐兴起，成为现代社会中最为流行的娱乐方式之一。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电子游戏的诞生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随着电子游戏的普及和流行，游戏产业逐渐壮大，成为全球范围内的一个巨大市场。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游戏产业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游戏特征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目标挑战性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游戏目标往往具有一定的挑战性，需要玩家付出一定的努力和技巧才能达成，这样可以激发玩家的斗志和兴趣。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游戏通常具有明确的目标，玩家需要努力达成这些目标以获得胜利或完成游戏。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目标可量化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游戏目标通常是可以量化的，玩家可以清楚地知道自己距离目标还有多远，以及需要完成哪些任务才能达到目标。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目标导向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规则明确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游戏具有明确的规则，玩家需要遵守这些规则以进行游戏。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规则保障游戏性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游戏的规则是为了保障游戏的公平性和可玩性，确保玩家能够有更好的游戏体验。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规则公平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游戏的规则应该是公平的，所有玩家都应该在同样的条件下进行游戏。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规则约束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玩家互动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游戏提供了一个平台，让玩家可以与其他玩家进行互动。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互动提高社交能力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通过游戏中的互动，玩家可以提高自己的社交能力，增强人际关系。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互动促进合作与竞争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游戏中的互动可以促进玩家之间的合作与竞争，增加游戏的趣味性。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挑战激发兴趣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挑战性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游戏具有一定的挑战性，能够激发玩家的兴趣和斗志。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挑战促进技能提升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通过挑战，玩家可以提升自己的技能和策略水平，增加游戏的乐趣。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当玩家克服挑战并获得胜利时，会感到成就感，这种成就感能够激励玩家继续进行游戏。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挑战与成就感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游戏是虚拟世界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游戏是一个虚拟的世界，玩家可以在其中扮演不同的角色，体验不同的生活。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虚拟性带来想象力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游戏的虚拟性能够激发玩家的想象力，让他们在游戏中创造出属于自己的世界。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虚拟与现实的结合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虽然游戏是虚拟的，但玩家可以通过游戏获得一些现实生活中的经验和启示。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游戏类型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86" r="12686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强调快速反应和操作技巧的游戏类型。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动作游戏以高难度和高速度为特点，要求玩家快速反应和熟练掌握各种操作技巧。常见的动作游戏包括《魂斗罗》、《超级马里奥》等。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动作游戏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https://d.book118.com/468034122125006025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2024-09-02T14:37:04.205</cp:lastPrinted>
  <dcterms:created xsi:type="dcterms:W3CDTF">2024-09-02T06:37:04Z</dcterms:created>
  <dcterms:modified xsi:type="dcterms:W3CDTF">2024-09-02T06:37:06Z</dcterms:modified>
</cp:coreProperties>
</file>