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40E1D-38E1-4F37-8C5C-57736BFC2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D697D-395F-4CB2-88C3-8BA25B151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06B46-C989-44D8-A49E-8A17B67C4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832D3-F686-4AE0-B98C-BA0A77191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61219-5A6E-4ED2-8776-8738CF86F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EE1689-3828-47CB-BE22-794C111FF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F97DD-565E-4503-AEDA-749EE9207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8E3A9-8A4C-4C0E-80D2-CA3315DBF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C9863-BEDD-492F-9528-3E66E695B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12B1E-C4FE-41FB-955A-A6417EBA4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55425-DD75-4CB5-AFFB-7E5FE883F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412514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七年级历史辉煌的隋唐文化课件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隋唐文化概述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隋唐艺术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隋唐科技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隋唐建筑和雕塑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隋唐文化的影响和传承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67" r="27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隋唐时期，中国经济发展达到了巅峰，文化艺术也取得了巨大的成就。隋唐文化的形成得益于多个因素的综合作用，包括中原文化的积淀、外来文化的融入以及统治阶层的支持等。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隋唐文化的形成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隋唐文化经历了多个阶段的发展，从初唐的奠基到盛唐的繁荣，再到晚唐的转型，呈现出不同的特点。隋唐文化的繁荣发展与当时的政治、经济、社会环境密不可分，同时也受到外来文化的影响。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隋唐文化的发展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隋唐文化的形成和发展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隋唐文化具有博大精深的特点，涵盖了文学、艺术、哲学、宗教等多个领域，取得了卓越的成就。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博大精深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隋唐文化具有兼收并蓄的特点，对外来文化持开放态度，吸收了大量外来优秀文化元素，形成了独特的文化风格。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兼收并蓄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隋唐文化具有创新发展的特点，在继承传统的基础上，不断创新发展，推动了文化的繁荣。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隋唐文化的特点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对中国的影响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隋唐文化对中国后世的文化艺术发展产生了深远的影响，被视为中国文化的代表之一。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对世界的影响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隋唐文化对世界文化的发展也产生了重要影响，特别是对东亚地区的文化发展产生了广泛的影响。隋唐文化的传播促进了中外文化的交流与融合，对于世界文化的多样性做出了贡献。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隋唐文化的影响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隋唐文学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唐诗是隋唐文学的瑰宝，以其内容广泛、风格多样、语言精练、意境深远而著称。唐诗在形式上讲究平仄和韵律，注重意境的创造和对自然景物的描绘。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诗人群体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唐代涌现出众多杰出的诗人，如李白、杜甫、白居易等，他们的作品流传千古，影响深远。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诗的分类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唐诗按内容可分为山水诗、边塞诗、送别诗、闺怨诗等，按形式可分为五言绝句、七言律诗、词等。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唐文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隋唐散文在文学史上占有重要地位，其风格清新自然，思想深邃，受到后世文学家和读者的广泛赞誉。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散文特点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唐文讲究结构严谨，语言优美，表达含蓄，善于运用修辞手法，强调文采和情感表达。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代表作家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唐代著名的散文家有韩愈、柳宗元等，他们的作品具有很高的艺术价值和思想意义。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小说风格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传奇小说风格多样，既有浪漫主义，也有现实主义，它们在文学史上占有重要地位，对后世的文学创作产生了深远影响。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传奇小说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隋唐时期出现了大量传奇小说，这些作品以虚构为主，情节曲折离奇，人物形象鲜明，深受读者喜爱。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著名的传奇小说有《长恨歌传》、《莺莺传》等，这些作品在文学史上具有很高的评价和地位。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1500" b="11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3250" b="13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传奇小说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隋唐艺术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467" r="74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隋唐时期绘画艺术取得了巨大成就，成为后世典范。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隋唐时期，绘画艺术取得了巨大的成就。这一时期的绘画作品题材广泛，风格多样，技艺精湛。山水画、花鸟画、人物画等各类画作层出不穷，为后世绘画艺术的发展奠定了坚实的基础。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https://d.book118.com/468034125141006026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2024-09-04T11:27:58.316</cp:lastPrinted>
  <dcterms:created xsi:type="dcterms:W3CDTF">2024-09-04T03:27:58Z</dcterms:created>
  <dcterms:modified xsi:type="dcterms:W3CDTF">2024-09-04T03:28:00Z</dcterms:modified>
</cp:coreProperties>
</file>