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xlsx" ContentType="application/vnd.openxmlformats-officedocument.spreadsheetml.sheet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charts/chart1.xml" ContentType="application/vnd.openxmlformats-officedocument.drawingml.chart+xml"/>
  <Override PartName="/ppt/charts/chart10.xml" ContentType="application/vnd.openxmlformats-officedocument.drawingml.chart+xml"/>
  <Override PartName="/ppt/charts/chart11.xml" ContentType="application/vnd.openxmlformats-officedocument.drawingml.chart+xml"/>
  <Override PartName="/ppt/charts/chart12.xml" ContentType="application/vnd.openxmlformats-officedocument.drawingml.chart+xml"/>
  <Override PartName="/ppt/charts/chart13.xml" ContentType="application/vnd.openxmlformats-officedocument.drawingml.chart+xml"/>
  <Override PartName="/ppt/charts/chart14.xml" ContentType="application/vnd.openxmlformats-officedocument.drawingml.chart+xml"/>
  <Override PartName="/ppt/charts/chart15.xml" ContentType="application/vnd.openxmlformats-officedocument.drawingml.chart+xml"/>
  <Override PartName="/ppt/charts/chart16.xml" ContentType="application/vnd.openxmlformats-officedocument.drawingml.chart+xml"/>
  <Override PartName="/ppt/charts/chart17.xml" ContentType="application/vnd.openxmlformats-officedocument.drawingml.chart+xml"/>
  <Override PartName="/ppt/charts/chart18.xml" ContentType="application/vnd.openxmlformats-officedocument.drawingml.chart+xml"/>
  <Override PartName="/ppt/charts/chart19.xml" ContentType="application/vnd.openxmlformats-officedocument.drawingml.chart+xml"/>
  <Override PartName="/ppt/charts/chart2.xml" ContentType="application/vnd.openxmlformats-officedocument.drawingml.chart+xml"/>
  <Override PartName="/ppt/charts/chart20.xml" ContentType="application/vnd.openxmlformats-officedocument.drawingml.chart+xml"/>
  <Override PartName="/ppt/charts/chart21.xml" ContentType="application/vnd.openxmlformats-officedocument.drawingml.chart+xml"/>
  <Override PartName="/ppt/charts/chart22.xml" ContentType="application/vnd.openxmlformats-officedocument.drawingml.chart+xml"/>
  <Override PartName="/ppt/charts/chart23.xml" ContentType="application/vnd.openxmlformats-officedocument.drawingml.chart+xml"/>
  <Override PartName="/ppt/charts/chart24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ppt/charts/chart7.xml" ContentType="application/vnd.openxmlformats-officedocument.drawingml.chart+xml"/>
  <Override PartName="/ppt/charts/chart8.xml" ContentType="application/vnd.openxmlformats-officedocument.drawingml.chart+xml"/>
  <Override PartName="/ppt/charts/chart9.xml" ContentType="application/vnd.openxmlformats-officedocument.drawingml.chart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charts/_rels/chart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.xlsx" /></Relationships>
</file>

<file path=ppt/charts/_rels/chart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.xlsx" /></Relationships>
</file>

<file path=ppt/charts/_rels/chart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.xlsx" /></Relationships>
</file>

<file path=ppt/charts/_rels/chart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4.xlsx" /></Relationships>
</file>

<file path=ppt/charts/_rels/chart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5.xlsx" /></Relationships>
</file>

<file path=ppt/charts/_rels/chart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6.xlsx" /></Relationships>
</file>

<file path=ppt/charts/_rels/chart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7.xlsx" /></Relationships>
</file>

<file path=ppt/charts/_rels/chart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8.xlsx" /></Relationships>
</file>

<file path=ppt/charts/_rels/chart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9.xlsx" /></Relationships>
</file>

<file path=ppt/charts/_rels/chart1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0.xlsx" /></Relationships>
</file>

<file path=ppt/charts/_rels/chart1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1.xlsx" /></Relationships>
</file>

<file path=ppt/charts/_rels/chart1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2.xlsx" /></Relationships>
</file>

<file path=ppt/charts/_rels/chart1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3.xlsx" /></Relationships>
</file>

<file path=ppt/charts/_rels/chart1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4.xlsx" /></Relationships>
</file>

<file path=ppt/charts/_rels/chart1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5.xlsx" /></Relationships>
</file>

<file path=ppt/charts/_rels/chart1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6.xlsx" /></Relationships>
</file>

<file path=ppt/charts/_rels/chart1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7.xlsx" /></Relationships>
</file>

<file path=ppt/charts/_rels/chart1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8.xlsx" /></Relationships>
</file>

<file path=ppt/charts/_rels/chart1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9.xlsx" /></Relationships>
</file>

<file path=ppt/charts/_rels/chart2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0.xlsx" /></Relationships>
</file>

<file path=ppt/charts/_rels/chart2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1.xlsx" /></Relationships>
</file>

<file path=ppt/charts/_rels/chart2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2.xlsx" /></Relationships>
</file>

<file path=ppt/charts/_rels/chart2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3.xlsx" /></Relationships>
</file>

<file path=ppt/charts/_rels/chart2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4.xlsx" /></Relationships>
</file>

<file path=ppt/charts/chart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Repared!$A$1:$A$1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Repared!$B$1:$B$2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Repared!$C$1:$C$2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Repared!$D$1:$D$1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Repared!$E$1:$E$2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Repared!$F$1:$F$2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Repared!$G$1:$G$1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Repared!$H$1:$H$2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Repared!$I$1:$I$2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Repared!$J$1:$J$1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Repared!$K$1:$K$2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Repared!$L$1:$L$2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Repared!$M$1:$M$1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Repared!$N$1:$N$2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Repared!$O$1:$O$2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Repared!$P$1:$P$1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Repared!$Q$1:$Q$2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Repared!$R$1:$R$2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Repared!$S$1:$S$1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Repared!$T$1:$T$2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Repared!$U$1:$U$2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Repared!$V$1:$V$1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Repared!$W$1:$W$2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Repared!$X$1:$X$2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Repared!$Y$1:$Y$1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Repared!$Z$1:$Z$2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Repared!$[$1:$[$2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Repared!$\$1:$\$1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Repared!$]$1:$]$2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Repared!$^$1:$^$2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Repared!$_$1:$_$1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Repared!$`$1:$`$2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Repared!$a$1:$a$2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Repared!$b$1:$b$1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Repared!$c$1:$c$2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Repared!$d$1:$d$2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Repared!$e$1:$e$1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Repared!$f$1:$f$2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Repared!$g$1:$g$2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Repared!$h$1:$h$1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Repared!$i$1:$i$2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Repared!$j$1:$j$2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Repared!$k$1:$k$1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Repared!$l$1:$l$2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Repared!$m$1:$m$2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Repared!$n$1:$n$1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Repared!$o$1:$o$2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Repared!$p$1:$p$2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Repared!$q$1:$q$1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Repared!$r$1:$r$2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Repared!$s$1:$s$2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Repared!$t$1:$t$1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Repared!$u$1:$u$2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Repared!$v$1:$v$2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Repared!$w$1:$w$1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Repared!$x$1:$x$2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Repared!$y$1:$y$2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Repared!$z$1:$z$1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Repared!${$1:${$2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Repared!$|$1:$|$2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Repared!$}$1:$}$1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Repared!$~$1:$~$2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Repared!$$1:$$2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Repared!$$1:$$1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Repared!$$1:$$2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Repared!$$1:$$2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Repared!$$1:$$1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Repared!$$1:$$2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Repared!$$1:$$2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Repared!$$1:$$1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Repared!$$1:$$2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Repared!$$1:$$2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8E500F4-4F8D-433D-9E11-9A6D40192C8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7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8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8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8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9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89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036890-6F0F-4EF5-AA5B-0EE245695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91C9A-BB47-41F9-8690-F6B2453CB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9C1EE9-45D9-4850-B407-F2A24E8B8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09B901-088A-43B1-BC4E-D6C09FE30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29BE53-813B-40C9-B9B2-86DBB0076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41FC18-85A9-4702-9708-8F9CA5D6E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310A46-AC01-482A-9EF5-C8A900800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7795E4-9336-4A14-BF70-29282980D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01F2D5-F6DC-4F05-9422-0E4E7280D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0F0693-041F-46D1-BE24-7AD5D4A0B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BF14C4-B353-44FB-A76B-3DE87D2B5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527F2FF-E36A-4E6C-AA44-01F3D5FDCA6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66C2C6D-1EC4-4B65-B973-F52640D3F82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.xml" /><Relationship Id="rId3" Type="http://schemas.openxmlformats.org/officeDocument/2006/relationships/chart" Target="../charts/chart2.xml" /><Relationship Id="rId4" Type="http://schemas.openxmlformats.org/officeDocument/2006/relationships/chart" Target="../charts/chart3.xml" /><Relationship Id="rId5" Type="http://schemas.openxmlformats.org/officeDocument/2006/relationships/chart" Target="../charts/chart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5.xml" /><Relationship Id="rId3" Type="http://schemas.openxmlformats.org/officeDocument/2006/relationships/chart" Target="../charts/chart6.xml" /><Relationship Id="rId4" Type="http://schemas.openxmlformats.org/officeDocument/2006/relationships/chart" Target="../charts/chart7.xml" /><Relationship Id="rId5" Type="http://schemas.openxmlformats.org/officeDocument/2006/relationships/chart" Target="../charts/chart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9.xml" /><Relationship Id="rId3" Type="http://schemas.openxmlformats.org/officeDocument/2006/relationships/chart" Target="../charts/chart10.xml" /><Relationship Id="rId4" Type="http://schemas.openxmlformats.org/officeDocument/2006/relationships/chart" Target="../charts/chart11.xml" /><Relationship Id="rId5" Type="http://schemas.openxmlformats.org/officeDocument/2006/relationships/chart" Target="../charts/char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3.xml" /><Relationship Id="rId3" Type="http://schemas.openxmlformats.org/officeDocument/2006/relationships/chart" Target="../charts/chart14.xml" /><Relationship Id="rId4" Type="http://schemas.openxmlformats.org/officeDocument/2006/relationships/chart" Target="../charts/chart15.xml" /><Relationship Id="rId5" Type="http://schemas.openxmlformats.org/officeDocument/2006/relationships/chart" Target="../charts/char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7.xml" /><Relationship Id="rId3" Type="http://schemas.openxmlformats.org/officeDocument/2006/relationships/chart" Target="../charts/chart18.xml" /><Relationship Id="rId4" Type="http://schemas.openxmlformats.org/officeDocument/2006/relationships/chart" Target="../charts/chart19.xml" /><Relationship Id="rId5" Type="http://schemas.openxmlformats.org/officeDocument/2006/relationships/chart" Target="../charts/chart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21.xml" /><Relationship Id="rId3" Type="http://schemas.openxmlformats.org/officeDocument/2006/relationships/chart" Target="../charts/chart22.xml" /><Relationship Id="rId4" Type="http://schemas.openxmlformats.org/officeDocument/2006/relationships/chart" Target="../charts/chart23.xml" /><Relationship Id="rId5" Type="http://schemas.openxmlformats.org/officeDocument/2006/relationships/chart" Target="../charts/chart24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36064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/>
          <p:cNvPicPr/>
          <p:nvPr/>
        </p:nvPicPr>
        <p:blipFill>
          <a:blip r:embed="rId2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algn="ctr" defTabSz="914400">
              <a:lnSpc>
                <a:spcPct val="110000"/>
              </a:lnSpc>
              <a:spcAft>
                <a:spcPts val="1001"/>
              </a:spcAft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自我激励挑战自我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513792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 additive="repl">
                                        <p:cTn id="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15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理解自我激励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自我激励的方法和技巧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自我挑战的重要性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自我激励的案例分析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自我激励的挑战与解决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自我激励的总结与展望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Shape 541"/>
          <p:cNvSpPr/>
          <p:nvPr/>
        </p:nvSpPr>
        <p:spPr>
          <a:xfrm rot="10800000" flipV="1">
            <a:off x="360" y="2880"/>
            <a:ext cx="1206360" cy="1256400"/>
          </a:xfrm>
          <a:custGeom>
            <a:gdLst>
              <a:gd name="textAreaLeft" fmla="*/ 0 w 1206360"/>
              <a:gd name="textAreaRight" fmla="*/ 1206720 w 1206360"/>
              <a:gd name="textAreaTop" fmla="*/ 360 h 1256400"/>
              <a:gd name="textAreaBottom" fmla="*/ 1257120 h 1256400"/>
            </a:gdLst>
            <a:rect l="textAreaLeft" t="textAreaTop" r="textAreaRight" b="textAreaBottom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6DBACE"/>
          </a:solidFill>
          <a:ln w="12700">
            <a:noFill/>
          </a:ln>
        </p:spPr>
        <p:style>
          <a:lnRef idx="0"/>
          <a:fillRef idx="0"/>
          <a:effectRef idx="0"/>
          <a:fontRef idx="minor"/>
        </p:style>
        <p:txBody>
          <a:bodyPr lIns="19080" tIns="19080" rIns="19080" bIns="19080" anchor="ctr">
            <a:noAutofit/>
          </a:bodyPr>
          <a:lstStyle/>
          <a:p>
            <a:pPr algn="ctr" defTabSz="412920">
              <a:lnSpc>
                <a:spcPct val="100000"/>
              </a:lnSpc>
            </a:pPr>
            <a:endParaRPr lang="en-US" sz="1500" b="0" strike="noStrike" spc="-1">
              <a:solidFill>
                <a:srgbClr val="000000"/>
              </a:solidFill>
              <a:latin typeface="Helvetica Light"/>
              <a:ea typeface="Helvetica Ligh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理解自我激励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什么是自我激励</a:t>
            </a:r>
            <a:r>
              <a:rPr lang="en-US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?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自我激励是一种内在驱动力，能够激发个人达成目标的能力。它可以帮助人们克服困难，保持动力和专注。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9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自我激励的重要性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提高应变能力和适应能力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更容易应对挑战和压力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增强自信和自尊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提高自我效能感和自信心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100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101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102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03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104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5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06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07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108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09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110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111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12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13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114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115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116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117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118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19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120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121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22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23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124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125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26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127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128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129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30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如何发展自我激励能力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?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设立具体可衡量目标和制定可行性计划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制定明确的目标和计划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与他人分享目标和获得支持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寻找外部激励和支持系统的帮助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建立积极心态和健康习惯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培养积极的心态和习惯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42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144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自我决定理论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强调个体对自己行为的动机和自我控制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成就动机理论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个体对成就的需要会影响其行为和动机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自我激励的心理学原理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自我效能感理论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认为个体对自己的能力和表现有信心，成功的信念会激发进一步的成功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57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158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159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60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161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62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63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64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165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66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167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168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69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70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171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172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173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174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175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76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177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178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79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80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181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182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83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184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185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186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87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content"/>
          <p:cNvSpPr/>
          <p:nvPr/>
        </p:nvSpPr>
        <p:spPr>
          <a:xfrm>
            <a:off x="5199840" y="24674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自我激励是一种重要的心理机制，可以帮助个人克服困难，实现目标，并提升自我效能感。了解自我激励的概念、重要性和发展方式，有助于人们更好地发挥自身潜力，应对挑战。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90" name="图片 1"/>
          <p:cNvPicPr/>
          <p:nvPr/>
        </p:nvPicPr>
        <p:blipFill>
          <a:blip r:embed="rId3"/>
          <a:srcRect l="5972" t="14324" r="70418" b="15094"/>
          <a:stretch>
            <a:fillRect/>
          </a:stretch>
        </p:blipFill>
        <p:spPr>
          <a:xfrm>
            <a:off x="-96840" y="847800"/>
            <a:ext cx="4601520" cy="58543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1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9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自我激励的方法和技巧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设定具体可行的目标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明确目标方便量化成果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具体目标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分解成小目标更容易实现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长期目标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合理的时间安排有助于达成目标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时间表和步骤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06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208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9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物质奖励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购物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美食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2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精神奖励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看电影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旅行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5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奖励自己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8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9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小目标奖励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鼓励自己继续努力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增加成就感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21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222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223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24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225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26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227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228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229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30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231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232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233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34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235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236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237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238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239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40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241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242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43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44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245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246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47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248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249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250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51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2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2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2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2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培养积极的心态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3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看到事物的好处和积极一面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积极思考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自我激励，相信自己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心理暗示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突破自己的极限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挑战自我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0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262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263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264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65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266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67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268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269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270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71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272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273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274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75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276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277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278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279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280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81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282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283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84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85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286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287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88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289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290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291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92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2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2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2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2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2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2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2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3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9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9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自我激励的实践技巧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自我激励的实践技巧包括制定每日待办清单，寻找适合自己的激励方式以及培养自律和坚持的习惯。通过每日待办清单，可以更好地管理时间和任务，找到适合自己的激励方式能够激发内在动力，而自律和坚持则是持续自我激励的基石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98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自我激励实践建议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挑战自我，完成目标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目标实现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保持积极的心态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积极思维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尝试不同的奖励方式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奖励探索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310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1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312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13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奖励机制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积极奖励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自我激励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16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心态调整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积极思维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消极情绪调整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19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坚持习惯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定期检查目标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每日激励自己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成功自我激励的关键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2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23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目标设定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明确目标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合理时间规划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25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326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327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328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329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30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331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332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333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34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335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336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337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38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339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340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341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342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343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44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345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346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47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48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349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350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51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352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353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354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55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3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3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3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3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3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3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3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85833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提升自我激励的有效途径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7" name="content"/>
          <p:cNvSpPr/>
          <p:nvPr/>
        </p:nvSpPr>
        <p:spPr>
          <a:xfrm>
            <a:off x="5199840" y="24674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提升自我激励的有效途径包括坚持不懈地追求目标，不断突破自己的局限性，培养积极进取的心态，以及时刻保持对成功的渴望。只有通过持续不断的努力和自我激励，才能实现更多的成就和进步。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358" name="图片 1"/>
          <p:cNvPicPr/>
          <p:nvPr/>
        </p:nvPicPr>
        <p:blipFill>
          <a:blip r:embed="rId3"/>
          <a:srcRect l="5972" t="14324" r="70418" b="15094"/>
          <a:stretch>
            <a:fillRect/>
          </a:stretch>
        </p:blipFill>
        <p:spPr>
          <a:xfrm>
            <a:off x="-96840" y="847800"/>
            <a:ext cx="4601520" cy="58543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3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59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36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6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自我挑战的重要性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6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6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6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挑战能够激发潜能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挑战自己可以激发内在的动力和创造力。通过挑战，我们可以发现自己的潜力和能力，不断突破自己的局限，实现更多可能。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368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挑战带来成长和进步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70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只有在挑战中才能不断突破自己的极限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超越自我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挑战是人生中不可或缺的一部分，让我们不断学习进步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学习与进步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挑战可以让我们看到更广阔的世界，拓展视野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拓展视野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379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380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381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382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383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84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385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386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387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88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389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390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391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92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393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394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395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396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397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98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399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400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401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402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403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404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405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406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407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408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09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3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3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3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3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4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4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4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克服困难带来成就感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1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克服困难会带来莫大的满足感，努力后的成就感让人更有动力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成功的成就感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1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1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克服困难是自信的来源，每一次挑战都在培养自信心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自信的源泉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1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克服困难的过程中，挑战的乐趣会让人更加坚定自己的目标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挑战的乐趣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0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421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4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https://d.book118.com/468036064011006050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158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Helvetica Light</vt:lpstr>
      <vt:lpstr>DejaVu Sans</vt:lpstr>
      <vt:lpstr>Office Theme</vt:lpstr>
      <vt:lpstr>自我激励挑战自我</vt:lpstr>
      <vt:lpstr>目录</vt:lpstr>
      <vt:lpstr>第一章 理解自我激励</vt:lpstr>
      <vt:lpstr> </vt:lpstr>
      <vt:lpstr>自我激励的重要性</vt:lpstr>
      <vt:lpstr>如何发展自我激励能力?</vt:lpstr>
      <vt:lpstr>自我激励的心理学原理</vt:lpstr>
      <vt:lpstr>总结</vt:lpstr>
      <vt:lpstr>第2章 自我激励的方法和技巧</vt:lpstr>
      <vt:lpstr>设定具体可行的目标</vt:lpstr>
      <vt:lpstr>奖励自己</vt:lpstr>
      <vt:lpstr>培养积极的心态</vt:lpstr>
      <vt:lpstr> </vt:lpstr>
      <vt:lpstr>自我激励实践建议</vt:lpstr>
      <vt:lpstr>成功自我激励的关键</vt:lpstr>
      <vt:lpstr>提升自我激励的有效途径</vt:lpstr>
      <vt:lpstr>第3章 自我挑战的重要性</vt:lpstr>
      <vt:lpstr> </vt:lpstr>
      <vt:lpstr>挑战带来成长和进步</vt:lpstr>
      <vt:lpstr>克服困难带来成就感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2024-09-29T15:04:47.216</cp:lastPrinted>
  <dcterms:created xsi:type="dcterms:W3CDTF">2024-09-29T07:04:47Z</dcterms:created>
  <dcterms:modified xsi:type="dcterms:W3CDTF">2024-09-29T07:04:50Z</dcterms:modified>
</cp:coreProperties>
</file>