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F659CC-8DF0-43DC-BF44-D1A244A47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AC42E6-392E-46E0-B8D3-1502F52B2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8F03BC-EB76-4420-9475-930CF3F74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0F086F-2C01-4F93-9827-FBE5B0AD7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A10C5F-B120-42E8-BA18-04C054F2D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9FF112-99C6-4D7E-A160-95962AD2E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88DFA7-F47B-4919-AF48-E0FE89CE9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2F04CD-CB04-4710-AE73-9814750CA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DC978F-78C9-4204-B68A-DBB6EEC72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298874-34BC-4B73-8B7C-C86ED03B87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DE508-FEA2-4718-8C7A-020DCABCE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36104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护理礼仪站姿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护理礼仪站姿的基本要求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护理礼仪站姿的实践应用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护理礼仪站姿的注意事项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护理礼仪站姿的培训与提高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护理礼仪站姿的基本要求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头部应保持直立，与地面平行，不偏不倚，下颌微收，双眼正视前方，面带微笑，表情自然亲切。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姿态是护理礼仪站姿中非常重要的一环。头部直立可以让护理人员的精神面貌显得更加挺拔、自信。同时，下颌微收可以避免脸部肌肉紧张，使面部表情更加自然。双眼正视前方则能够展现出护理人员的专注和专业。微笑则能够传递友好和温暖，增强与患者的沟通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头部姿态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双肩放松，自然下沉，不要耸肩或抬肩，保持水平状态。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肩部姿态对于护理礼仪站姿的整体平衡非常重要。护理人员应保持双肩放松，不要有不必要的紧张或抬高。这样不仅能够展现出护理人员的沉稳和自信，还能够避免因肩部紧张而引起的身体疲劳。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肩部姿态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背部挺直，与地面呈90度角，不要弯曲或过于挺直。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挺直的背部能够展现出护理人员的精神状态和职业素养。同时，保持背部与地面的适当角度也有助于减轻长时间站立时的疲劳感。过于弯曲或过于挺直的背部都可能引发不适或显得不够专业。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6" b="556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背部姿态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5833" r="1583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腰部保持挺直，不要过度前倾或后仰，展现出稳定和自信的状态。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部是连接上半身和下半身的关键部位，对于站姿的稳定性和美观度都有重要影响。护理人员应保持腰部挺直，避免过度前倾或后仰。这样不仅能够展现出专业和自信的状态，还有助于保持良好的体态和减轻腰部疲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腰部姿态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双腿并拢或微微分开，与肩同宽，脚尖向前，脚跟略微抬起，重心平均分配在双脚上。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腿部姿态对于护理礼仪站姿的整体平衡和舒适度都有重要影响。护理人员可以选择双腿并拢或微微分开站立，但应避免过于宽大的分腿姿势。脚尖向前可以增加身体稳定性，同时也有助于展现出积极和专业的形象。脚跟略微抬起可以减轻长时间站立时的疲劳感，同时也有助于保持身体平衡。重心平均分配在双脚上能够进一步增强站姿的稳定性和舒适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腿部姿态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护理礼仪站姿的实践应用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热情、友好、专业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接待站姿要求护理人员保持身体挺直，面带微笑，眼神亲切，双手自然下垂或交叠于身前，展现出热情、友好和专业的形象。这种站姿适用于接待来访者或患者家属，能够给人留下良好的第一印象。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接待站姿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https://d.book118.com/468036104012006044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2024-09-23T21:57:27.405</cp:lastPrinted>
  <dcterms:created xsi:type="dcterms:W3CDTF">2024-09-23T13:57:27Z</dcterms:created>
  <dcterms:modified xsi:type="dcterms:W3CDTF">2024-09-23T13:57:29Z</dcterms:modified>
</cp:coreProperties>
</file>