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1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81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49C20-BF99-4081-AF00-A916B6CE0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7C18B-F586-42A1-8FEC-C85EA60A9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1398B-AD54-458F-AE44-47218FFD3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D8F8A-6F00-4E8C-90D4-E8A5DB866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9BFE36-E942-40AA-8F36-B0F8B8585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E118E9-2B7C-40F0-BD04-248B1651D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09FCE5-5AED-4454-B7E3-ED3147A50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8F0EA-E52A-410E-9ED7-300329E1F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5C127-4E72-4ACB-A33A-D9D2E1D2E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EC3F3-F073-4B15-91FF-82330DB87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8EA1F-2A30-4529-8E5E-3B5802E72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155" r:id="rId2"/>
    <p:sldLayoutId id="2147505156" r:id="rId3"/>
    <p:sldLayoutId id="2147505157" r:id="rId4"/>
    <p:sldLayoutId id="2147505158" r:id="rId5"/>
    <p:sldLayoutId id="2147505159" r:id="rId6"/>
    <p:sldLayoutId id="2147505160" r:id="rId7"/>
    <p:sldLayoutId id="2147505161" r:id="rId8"/>
    <p:sldLayoutId id="2147505162" r:id="rId9"/>
    <p:sldLayoutId id="2147505163" r:id="rId10"/>
    <p:sldLayoutId id="214750516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50.xml" /><Relationship Id="rId3" Type="http://schemas.openxmlformats.org/officeDocument/2006/relationships/tags" Target="../tags/tag751.xml" /><Relationship Id="rId4" Type="http://schemas.openxmlformats.org/officeDocument/2006/relationships/tags" Target="../tags/tag7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1.xml" /><Relationship Id="rId11" Type="http://schemas.openxmlformats.org/officeDocument/2006/relationships/tags" Target="../tags/tag762.xml" /><Relationship Id="rId12" Type="http://schemas.openxmlformats.org/officeDocument/2006/relationships/tags" Target="../tags/tag763.xml" /><Relationship Id="rId13" Type="http://schemas.openxmlformats.org/officeDocument/2006/relationships/tags" Target="../tags/tag764.xml" /><Relationship Id="rId2" Type="http://schemas.openxmlformats.org/officeDocument/2006/relationships/tags" Target="../tags/tag753.xml" /><Relationship Id="rId3" Type="http://schemas.openxmlformats.org/officeDocument/2006/relationships/tags" Target="../tags/tag754.xml" /><Relationship Id="rId4" Type="http://schemas.openxmlformats.org/officeDocument/2006/relationships/tags" Target="../tags/tag755.xml" /><Relationship Id="rId5" Type="http://schemas.openxmlformats.org/officeDocument/2006/relationships/tags" Target="../tags/tag756.xml" /><Relationship Id="rId6" Type="http://schemas.openxmlformats.org/officeDocument/2006/relationships/tags" Target="../tags/tag757.xml" /><Relationship Id="rId7" Type="http://schemas.openxmlformats.org/officeDocument/2006/relationships/tags" Target="../tags/tag758.xml" /><Relationship Id="rId8" Type="http://schemas.openxmlformats.org/officeDocument/2006/relationships/tags" Target="../tags/tag759.xml" /><Relationship Id="rId9" Type="http://schemas.openxmlformats.org/officeDocument/2006/relationships/tags" Target="../tags/tag7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5.xml" /><Relationship Id="rId3" Type="http://schemas.openxmlformats.org/officeDocument/2006/relationships/tags" Target="../tags/tag766.xml" /><Relationship Id="rId4" Type="http://schemas.openxmlformats.org/officeDocument/2006/relationships/tags" Target="../tags/tag767.xml" /><Relationship Id="rId5" Type="http://schemas.openxmlformats.org/officeDocument/2006/relationships/tags" Target="../tags/tag768.xml" /><Relationship Id="rId6" Type="http://schemas.openxmlformats.org/officeDocument/2006/relationships/tags" Target="../tags/tag769.xml" /><Relationship Id="rId7" Type="http://schemas.openxmlformats.org/officeDocument/2006/relationships/tags" Target="../tags/tag770.xml" /><Relationship Id="rId8" Type="http://schemas.openxmlformats.org/officeDocument/2006/relationships/tags" Target="../tags/tag771.xml" /><Relationship Id="rId9" Type="http://schemas.openxmlformats.org/officeDocument/2006/relationships/tags" Target="../tags/tag7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1.xml" /><Relationship Id="rId11" Type="http://schemas.openxmlformats.org/officeDocument/2006/relationships/tags" Target="../tags/tag782.xml" /><Relationship Id="rId12" Type="http://schemas.openxmlformats.org/officeDocument/2006/relationships/tags" Target="../tags/tag783.xml" /><Relationship Id="rId13" Type="http://schemas.openxmlformats.org/officeDocument/2006/relationships/tags" Target="../tags/tag784.xml" /><Relationship Id="rId14" Type="http://schemas.openxmlformats.org/officeDocument/2006/relationships/tags" Target="../tags/tag785.xml" /><Relationship Id="rId15" Type="http://schemas.openxmlformats.org/officeDocument/2006/relationships/tags" Target="../tags/tag786.xml" /><Relationship Id="rId16" Type="http://schemas.openxmlformats.org/officeDocument/2006/relationships/tags" Target="../tags/tag787.xml" /><Relationship Id="rId17" Type="http://schemas.openxmlformats.org/officeDocument/2006/relationships/tags" Target="../tags/tag788.xml" /><Relationship Id="rId2" Type="http://schemas.openxmlformats.org/officeDocument/2006/relationships/tags" Target="../tags/tag773.xml" /><Relationship Id="rId3" Type="http://schemas.openxmlformats.org/officeDocument/2006/relationships/tags" Target="../tags/tag774.xml" /><Relationship Id="rId4" Type="http://schemas.openxmlformats.org/officeDocument/2006/relationships/tags" Target="../tags/tag775.xml" /><Relationship Id="rId5" Type="http://schemas.openxmlformats.org/officeDocument/2006/relationships/tags" Target="../tags/tag776.xml" /><Relationship Id="rId6" Type="http://schemas.openxmlformats.org/officeDocument/2006/relationships/tags" Target="../tags/tag777.xml" /><Relationship Id="rId7" Type="http://schemas.openxmlformats.org/officeDocument/2006/relationships/tags" Target="../tags/tag778.xml" /><Relationship Id="rId8" Type="http://schemas.openxmlformats.org/officeDocument/2006/relationships/tags" Target="../tags/tag779.xml" /><Relationship Id="rId9" Type="http://schemas.openxmlformats.org/officeDocument/2006/relationships/tags" Target="../tags/tag7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9.xml" /><Relationship Id="rId3" Type="http://schemas.openxmlformats.org/officeDocument/2006/relationships/tags" Target="../tags/tag790.xml" /><Relationship Id="rId4" Type="http://schemas.openxmlformats.org/officeDocument/2006/relationships/tags" Target="../tags/tag7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0.xml" /><Relationship Id="rId11" Type="http://schemas.openxmlformats.org/officeDocument/2006/relationships/tags" Target="../tags/tag801.xml" /><Relationship Id="rId12" Type="http://schemas.openxmlformats.org/officeDocument/2006/relationships/tags" Target="../tags/tag802.xml" /><Relationship Id="rId13" Type="http://schemas.openxmlformats.org/officeDocument/2006/relationships/tags" Target="../tags/tag803.xml" /><Relationship Id="rId14" Type="http://schemas.openxmlformats.org/officeDocument/2006/relationships/tags" Target="../tags/tag804.xml" /><Relationship Id="rId15" Type="http://schemas.openxmlformats.org/officeDocument/2006/relationships/tags" Target="../tags/tag805.xml" /><Relationship Id="rId16" Type="http://schemas.openxmlformats.org/officeDocument/2006/relationships/tags" Target="../tags/tag806.xml" /><Relationship Id="rId2" Type="http://schemas.openxmlformats.org/officeDocument/2006/relationships/tags" Target="../tags/tag792.xml" /><Relationship Id="rId3" Type="http://schemas.openxmlformats.org/officeDocument/2006/relationships/tags" Target="../tags/tag793.xml" /><Relationship Id="rId4" Type="http://schemas.openxmlformats.org/officeDocument/2006/relationships/tags" Target="../tags/tag794.xml" /><Relationship Id="rId5" Type="http://schemas.openxmlformats.org/officeDocument/2006/relationships/tags" Target="../tags/tag795.xml" /><Relationship Id="rId6" Type="http://schemas.openxmlformats.org/officeDocument/2006/relationships/tags" Target="../tags/tag796.xml" /><Relationship Id="rId7" Type="http://schemas.openxmlformats.org/officeDocument/2006/relationships/tags" Target="../tags/tag797.xml" /><Relationship Id="rId8" Type="http://schemas.openxmlformats.org/officeDocument/2006/relationships/tags" Target="../tags/tag798.xml" /><Relationship Id="rId9" Type="http://schemas.openxmlformats.org/officeDocument/2006/relationships/tags" Target="../tags/tag79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5.xml" /><Relationship Id="rId11" Type="http://schemas.openxmlformats.org/officeDocument/2006/relationships/tags" Target="../tags/tag816.xml" /><Relationship Id="rId12" Type="http://schemas.openxmlformats.org/officeDocument/2006/relationships/tags" Target="../tags/tag817.xml" /><Relationship Id="rId13" Type="http://schemas.openxmlformats.org/officeDocument/2006/relationships/tags" Target="../tags/tag818.xml" /><Relationship Id="rId2" Type="http://schemas.openxmlformats.org/officeDocument/2006/relationships/tags" Target="../tags/tag807.xml" /><Relationship Id="rId3" Type="http://schemas.openxmlformats.org/officeDocument/2006/relationships/tags" Target="../tags/tag808.xml" /><Relationship Id="rId4" Type="http://schemas.openxmlformats.org/officeDocument/2006/relationships/tags" Target="../tags/tag809.xml" /><Relationship Id="rId5" Type="http://schemas.openxmlformats.org/officeDocument/2006/relationships/tags" Target="../tags/tag810.xml" /><Relationship Id="rId6" Type="http://schemas.openxmlformats.org/officeDocument/2006/relationships/tags" Target="../tags/tag811.xml" /><Relationship Id="rId7" Type="http://schemas.openxmlformats.org/officeDocument/2006/relationships/tags" Target="../tags/tag812.xml" /><Relationship Id="rId8" Type="http://schemas.openxmlformats.org/officeDocument/2006/relationships/tags" Target="../tags/tag813.xml" /><Relationship Id="rId9" Type="http://schemas.openxmlformats.org/officeDocument/2006/relationships/tags" Target="../tags/tag8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703505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《定岗定编定员》PPT课件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定岗定编定员概述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岗位分析与设计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人员编制与招聘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员工配置与调整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定岗定编定员实施与管理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定岗定编定员概述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定义与意义</a:t>
            </a:r>
            <a:endParaRPr lang="zh-CN" altLang="en-US"/>
          </a:p>
        </p:txBody>
      </p:sp>
      <p:sp>
        <p:nvSpPr>
          <p:cNvPr id="105175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定岗定编定员的定义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175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定岗定编定员的意义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176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定岗定编定员的原则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177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定岗定编定员的作用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目的与原则</a:t>
            </a:r>
            <a:endParaRPr lang="zh-CN" altLang="en-US"/>
          </a:p>
        </p:txBody>
      </p:sp>
      <p:sp>
        <p:nvSpPr>
          <p:cNvPr id="1052062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2064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目的：明确企业组织结构与岗位设置，提高管理效率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2066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2068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原则：科学、合理、高效、公平、竞争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5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岗位分析与设计</a:t>
            </a:r>
            <a:endParaRPr lang="zh-CN" altLang="en-US"/>
          </a:p>
        </p:txBody>
      </p:sp>
      <p:sp>
        <p:nvSpPr>
          <p:cNvPr id="105235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9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岗位分析方法</a:t>
            </a:r>
            <a:endParaRPr lang="zh-CN" altLang="en-US"/>
          </a:p>
        </p:txBody>
      </p:sp>
      <p:sp>
        <p:nvSpPr>
          <p:cNvPr id="105309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工作分析问卷法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9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0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0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工作日志法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0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0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0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关键事件法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1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1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1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1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1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岗位设计原则</a:t>
            </a:r>
            <a:endParaRPr lang="zh-CN" altLang="en-US"/>
          </a:p>
        </p:txBody>
      </p:sp>
      <p:sp>
        <p:nvSpPr>
          <p:cNvPr id="1053406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3408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明确岗位职责与权限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3410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3412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岗位评估与反馈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3414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3416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岗位工作内容与流程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3418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3420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岗位所需技能与素质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岗位说明书</a:t>
            </a:r>
            <a:endParaRPr lang="zh-CN" altLang="en-US"/>
          </a:p>
        </p:txBody>
      </p:sp>
      <p:sp>
        <p:nvSpPr>
          <p:cNvPr id="1053708" name="文本框 20"/>
          <p:cNvSpPr txBox="1"/>
          <p:nvPr>
            <p:custDataLst>
              <p:tags r:id="rId2"/>
            </p:custDataLst>
          </p:nvPr>
        </p:nvSpPr>
        <p:spPr>
          <a:xfrm>
            <a:off x="6778130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53710" name="文本框 25"/>
          <p:cNvSpPr txBox="1"/>
          <p:nvPr>
            <p:custDataLst>
              <p:tags r:id="rId3"/>
            </p:custDataLst>
          </p:nvPr>
        </p:nvSpPr>
        <p:spPr>
          <a:xfrm>
            <a:off x="6778130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53712" name="文本框 178"/>
          <p:cNvSpPr txBox="1"/>
          <p:nvPr>
            <p:custDataLst>
              <p:tags r:id="rId4"/>
            </p:custDataLst>
          </p:nvPr>
        </p:nvSpPr>
        <p:spPr>
          <a:xfrm>
            <a:off x="6292139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岗位权限：明确岗位的权限范围和工作自主性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3714" name="文本框 180"/>
          <p:cNvSpPr txBox="1"/>
          <p:nvPr>
            <p:custDataLst>
              <p:tags r:id="rId5"/>
            </p:custDataLst>
          </p:nvPr>
        </p:nvSpPr>
        <p:spPr>
          <a:xfrm>
            <a:off x="6290840" y="4815668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岗位晋升：明确岗位晋升的途径和标准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3716" name="文本框 18"/>
          <p:cNvSpPr txBox="1"/>
          <p:nvPr>
            <p:custDataLst>
              <p:tags r:id="rId6"/>
            </p:custDataLst>
          </p:nvPr>
        </p:nvSpPr>
        <p:spPr>
          <a:xfrm>
            <a:off x="1323730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53718" name="文本框 23"/>
          <p:cNvSpPr txBox="1"/>
          <p:nvPr>
            <p:custDataLst>
              <p:tags r:id="rId7"/>
            </p:custDataLst>
          </p:nvPr>
        </p:nvSpPr>
        <p:spPr>
          <a:xfrm>
            <a:off x="1323730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053720" name="文本框 176"/>
          <p:cNvSpPr txBox="1"/>
          <p:nvPr>
            <p:custDataLst>
              <p:tags r:id="rId8"/>
            </p:custDataLst>
          </p:nvPr>
        </p:nvSpPr>
        <p:spPr>
          <a:xfrm>
            <a:off x="837739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岗位名称：明确岗位的名称、职位和职级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3722" name="文本框 181"/>
          <p:cNvSpPr txBox="1"/>
          <p:nvPr>
            <p:custDataLst>
              <p:tags r:id="rId9"/>
            </p:custDataLst>
          </p:nvPr>
        </p:nvSpPr>
        <p:spPr>
          <a:xfrm>
            <a:off x="837089" y="4815668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岗位绩效：设定岗位的工作绩效标准和考核方法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3724" name="文本框 19"/>
          <p:cNvSpPr txBox="1"/>
          <p:nvPr>
            <p:custDataLst>
              <p:tags r:id="rId10"/>
            </p:custDataLst>
          </p:nvPr>
        </p:nvSpPr>
        <p:spPr>
          <a:xfrm>
            <a:off x="4051255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53726" name="文本框 24"/>
          <p:cNvSpPr txBox="1"/>
          <p:nvPr>
            <p:custDataLst>
              <p:tags r:id="rId11"/>
            </p:custDataLst>
          </p:nvPr>
        </p:nvSpPr>
        <p:spPr>
          <a:xfrm>
            <a:off x="4051255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53728" name="文本框 177"/>
          <p:cNvSpPr txBox="1"/>
          <p:nvPr>
            <p:custDataLst>
              <p:tags r:id="rId12"/>
            </p:custDataLst>
          </p:nvPr>
        </p:nvSpPr>
        <p:spPr>
          <a:xfrm>
            <a:off x="3564614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岗位职责：详细描述岗位的主要职责和工作内容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3730" name="文本框 182"/>
          <p:cNvSpPr txBox="1"/>
          <p:nvPr>
            <p:custDataLst>
              <p:tags r:id="rId13"/>
            </p:custDataLst>
          </p:nvPr>
        </p:nvSpPr>
        <p:spPr>
          <a:xfrm>
            <a:off x="3563965" y="4801374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岗位培训：提供岗位所需的培训内容和要求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3732" name="文本框 21"/>
          <p:cNvSpPr txBox="1"/>
          <p:nvPr>
            <p:custDataLst>
              <p:tags r:id="rId14"/>
            </p:custDataLst>
          </p:nvPr>
        </p:nvSpPr>
        <p:spPr>
          <a:xfrm>
            <a:off x="9505005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1053734" name="文本框 26"/>
          <p:cNvSpPr txBox="1"/>
          <p:nvPr>
            <p:custDataLst>
              <p:tags r:id="rId15"/>
            </p:custDataLst>
          </p:nvPr>
        </p:nvSpPr>
        <p:spPr>
          <a:xfrm>
            <a:off x="9505005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53736" name="文本框 179"/>
          <p:cNvSpPr txBox="1"/>
          <p:nvPr>
            <p:custDataLst>
              <p:tags r:id="rId16"/>
            </p:custDataLst>
          </p:nvPr>
        </p:nvSpPr>
        <p:spPr>
          <a:xfrm>
            <a:off x="9019015" y="2278511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岗位关系：说明岗位与其他岗位的关系，包括上下级关系、协作关系等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53738" name="文本框 183"/>
          <p:cNvSpPr txBox="1"/>
          <p:nvPr>
            <p:custDataLst>
              <p:tags r:id="rId17"/>
            </p:custDataLst>
          </p:nvPr>
        </p:nvSpPr>
        <p:spPr>
          <a:xfrm>
            <a:off x="9017715" y="4816317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岗位薪酬：设定岗位的薪酬标准和支付方式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2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人员编制与招聘</a:t>
            </a:r>
            <a:endParaRPr lang="zh-CN" altLang="en-US"/>
          </a:p>
        </p:txBody>
      </p:sp>
      <p:sp>
        <p:nvSpPr>
          <p:cNvPr id="105402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7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人员编制方法</a:t>
            </a:r>
            <a:endParaRPr lang="zh-CN" altLang="en-US"/>
          </a:p>
        </p:txBody>
      </p:sp>
      <p:sp>
        <p:nvSpPr>
          <p:cNvPr id="1054766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岗位分析：明确岗位职责、工作要求和所需技能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70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72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工作量分析：根据岗位工作量确定人员数量和工作时间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76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招聘渠道：选择合适的招聘渠道，如内部推荐、招聘网站等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82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面试流程：制定面试流程，包括初试、复试等环节，确保招聘有效性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88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90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792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培训与发展：对新员工进行培训，提高其技能水平，同时为员工提供发展机会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794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0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招聘渠道与流程</a:t>
            </a:r>
            <a:endParaRPr lang="zh-CN" altLang="en-US"/>
          </a:p>
        </p:txBody>
      </p:sp>
      <p:sp>
        <p:nvSpPr>
          <p:cNvPr id="105508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校园招聘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8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8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8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招聘网站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9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9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9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内部推荐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9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09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10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猎头公司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0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10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https://d.book118.com/468037035055006023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5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79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《定岗定编定员》PPT课件</vt:lpstr>
      <vt:lpstr>目录</vt:lpstr>
      <vt:lpstr>单击添加章节标题</vt:lpstr>
      <vt:lpstr>定岗定编定员概述</vt:lpstr>
      <vt:lpstr>PowerPoint Presentation</vt:lpstr>
      <vt:lpstr>定义与意义</vt:lpstr>
      <vt:lpstr>目的与原则</vt:lpstr>
      <vt:lpstr>岗位分析与设计</vt:lpstr>
      <vt:lpstr>PowerPoint Presentation</vt:lpstr>
      <vt:lpstr>岗位分析方法</vt:lpstr>
      <vt:lpstr>岗位设计原则</vt:lpstr>
      <vt:lpstr>岗位说明书</vt:lpstr>
      <vt:lpstr>人员编制与招聘</vt:lpstr>
      <vt:lpstr>PowerPoint Presentation</vt:lpstr>
      <vt:lpstr>人员编制方法</vt:lpstr>
      <vt:lpstr>招聘渠道与流程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2024-08-29T23:11:30.242</cp:lastPrinted>
  <dcterms:created xsi:type="dcterms:W3CDTF">2024-08-29T15:11:30Z</dcterms:created>
  <dcterms:modified xsi:type="dcterms:W3CDTF">2024-08-29T15:11:33Z</dcterms:modified>
</cp:coreProperties>
</file>