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1E21B-303A-4316-8B6D-04164D8EF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65212-78CD-430A-92CC-C1EFF077D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9F6BF-CAAD-4D3D-8B03-BB35BD1ED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C9D464-C034-4CCA-9DBB-8A55B2505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1C8DA5-3870-4E2B-8EB1-F92752B11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30C838-122A-44F0-80FB-3525F2A98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12C2BD-8FD1-4463-B974-98B66D277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8B335B-7662-4E8F-8CA5-C6969AF85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B1D2A8-A979-480A-B35C-9BC1ADAF3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3B733-C2ED-4AA4-878A-0FEB12793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4CDD2-7C44-4CDA-BB08-3F969F61C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4000306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泌尿外科手术室护理查房PPT课件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endParaRPr lang="en-US" sz="2025">
              <a:solidFill>
                <a:schemeClr val="dk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手术室环境与设备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手术室人员职责与分工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泌尿外科手术护理要点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手术室安全与风险防范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典型案例分享与讨论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手术室环境与设备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手术室应合理布局，划分为无菌区、清洁区、污染区等，确保手术过程的安全与效率。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手术室布局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手术台位置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手术室设施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手术台应位于手术室的中心位置，便于医生、护士等人员操作。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手术室应配备齐全的设施，如无影灯、手术床、麻醉机、监护仪等。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手术室布局与设施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手术室应配备各种手术器械，如刀、剪、针、镊等，确保手术的顺利进行。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手术器械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手术室应备有各种手术敷料，如纱布、棉球、绷带等，以满足手术过程中的需求。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手术敷料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手术室应备有各种手术药品，如麻醉药、抗生素、止血药等，以应对手术过程中的紧急情况。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手术药品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手术室设备介绍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手术室消毒与清洁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消毒制度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手术室应建立严格的消毒制度，确保手术室的空气、物体表面等的清洁与消毒。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清洁卫生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手术室应定期进行清洁卫生工作，保持室内环境整洁、卫生。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消毒灭菌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手术室应对使用的器械、敷料等进行严格的消毒灭菌，确保无菌状态。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手术室人员职责与分工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手术医生职责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根据患者的病情和手术需求，制定合理的手术方案。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按照手术方案进行手术操作，确保手术过程顺利。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在手术过程中密切观察患者的生命体征，及时处理异常情况。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对患者进行术后指导，包括恢复期注意事项、用药指导等。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制定手术方案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手术操作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术中监护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术后指导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术中配合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消毒与感染控制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手术护士职责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协助医生进行手术前的准备工作，包括核对患者信息、准备手术器械和用品等。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在手术过程中，根据医生的要求迅速、准确地传递手术器械和用品，确保手术顺利进行。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对患者进行术后护理，包括观察病情变化、执行医嘱、协助患者康复等。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严格遵守消毒和感染控制规定，确保手术室环境清洁、安全。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负责手术过程中的麻醉管理，确保患者在手术过程中安全、舒适。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麻醉师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负责手术前的实验室检查，为医生提供患者的实验室数据。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检验技师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负责手术前的影像学检查，为医生提供患者的影像学资料。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影像技师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协助护士进行患者的生活护理和术后康复工作。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护理员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其他人员职责与分工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泌尿外科手术护理要点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https://d.book118.com/468040003063006026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2024-09-03T18:48:49.137</cp:lastPrinted>
  <dcterms:created xsi:type="dcterms:W3CDTF">2024-09-03T10:48:49Z</dcterms:created>
  <dcterms:modified xsi:type="dcterms:W3CDTF">2024-09-03T10:48:51Z</dcterms:modified>
</cp:coreProperties>
</file>