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BEEB0C-F529-4744-8EDF-C4D0D5939D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BCFABD-2D65-4D2D-9A87-F88BA1A0BB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6D9244-7701-4B0A-845D-4D937724B2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1F9ECF-E7CE-4339-947B-4D93799163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46719D-EE7C-4B1C-9396-9D8C9B40E0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B01AAD-9AA4-4361-A643-7C7479AD01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089264-A6A8-4C9B-8640-BC5AC1D7E9A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95BEB4-67E4-476B-9714-E35AF16D87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1C8660-73B6-4356-A14D-DB0CE0EBA2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27DD0B-BD82-4B54-AB7C-B024579997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3002DC-E7DC-4AEB-914D-3AC5C11A24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040022021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多元智能理论视角下的课程设计与开发研究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多元智能理论概述
多元智能理论与课程设计的关系
多元智能理论与课程开发的联系
基于多元智能理论的课程设计原则
基于多元智能理论的课程开发策略
基于多元智能理论的课程评价方法
多元智能理论在课程设计与开发中的应用案例
多元智能理论在课程设计与开发中的展望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多元智能理论概述</a:t>
            </a:r>
          </a:p>
        </p:txBody>
      </p:sp>
      <p:sp>
        <p:nvSpPr>
          <p:cNvPr id="3" name="Subtitle 2"/>
          <p:cNvSpPr>
            <a:spLocks noGrp="1"/>
          </p:cNvSpPr>
          <p:nvPr>
            <p:ph type="subTitle" idx="1"/>
          </p:nvPr>
        </p:nvSpPr>
        <p:spPr/>
        <p:txBody>
          <a:bodyPr/>
          <a:lstStyle/>
          <a:p>
            <a:r>
              <a:t>多元智能理论视角下的课程设计与开发研究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多元智能理论概述</a:t>
            </a:r>
          </a:p>
        </p:txBody>
      </p:sp>
      <p:sp>
        <p:nvSpPr>
          <p:cNvPr id="3" name="Text Placeholder 2"/>
          <p:cNvSpPr>
            <a:spLocks noGrp="1"/>
          </p:cNvSpPr>
          <p:nvPr>
            <p:ph type="body" idx="1"/>
          </p:nvPr>
        </p:nvSpPr>
        <p:spPr/>
        <p:txBody>
          <a:bodyPr/>
          <a:lstStyle/>
          <a:p>
            <a:r>
              <a:t>多元智能(MI)理论概述</a:t>
            </a:r>
          </a:p>
        </p:txBody>
      </p:sp>
      <p:sp>
        <p:nvSpPr>
          <p:cNvPr id="4" name="Content Placeholder 3"/>
          <p:cNvSpPr>
            <a:spLocks noGrp="1"/>
          </p:cNvSpPr>
          <p:nvPr>
            <p:ph sz="half" idx="2"/>
          </p:nvPr>
        </p:nvSpPr>
        <p:spPr/>
        <p:txBody>
          <a:bodyPr/>
          <a:lstStyle/>
          <a:p>
            <a:r>
              <a:t>1. 多元智能理论是由美国心理学家霍华德·加德纳提出的，该理论认为人类的智能并不是单一的能力，而是由一系列不同的、相对独立的智能组成。</a:t>
            </a:r>
          </a:p>
          <a:p>
            <a:r>
              <a:t>2. 加德纳提出了八种基本智能，包括：语言智能、数学逻辑智能、空间智能、音乐智能、身体动觉智能、人际交往智能、内省智能和自然观察智能。</a:t>
            </a:r>
          </a:p>
          <a:p>
            <a:r>
              <a:t>3. 多元智能理论挑战了传统上认为智力是一种单一、不变的能力的观点，强调了智力的多样性和复杂性。</a:t>
            </a:r>
          </a:p>
        </p:txBody>
      </p:sp>
      <p:sp>
        <p:nvSpPr>
          <p:cNvPr id="5" name="Text Placeholder 4"/>
          <p:cNvSpPr>
            <a:spLocks noGrp="1"/>
          </p:cNvSpPr>
          <p:nvPr>
            <p:ph type="body" idx="3"/>
          </p:nvPr>
        </p:nvSpPr>
        <p:spPr/>
        <p:txBody>
          <a:bodyPr/>
          <a:lstStyle/>
          <a:p>
            <a:r>
              <a:t>多元智能理论的优势</a:t>
            </a:r>
          </a:p>
        </p:txBody>
      </p:sp>
      <p:sp>
        <p:nvSpPr>
          <p:cNvPr id="6" name="Content Placeholder 5"/>
          <p:cNvSpPr>
            <a:spLocks noGrp="1"/>
          </p:cNvSpPr>
          <p:nvPr>
            <p:ph sz="half" idx="4"/>
          </p:nvPr>
        </p:nvSpPr>
        <p:spPr/>
        <p:txBody>
          <a:bodyPr/>
          <a:lstStyle/>
          <a:p>
            <a:r>
              <a:t>1. 多元智能理论提供了看待智力的新颖且全面的视角，可以帮助我们更好地理解智力的本质和发展。</a:t>
            </a:r>
          </a:p>
          <a:p>
            <a:r>
              <a:t>2. 多元智能理论为教育领域提供了新的理论基础，可以帮助教育工作者更好地因材施教、促进学生全面发展。</a:t>
            </a:r>
          </a:p>
          <a:p>
            <a:r>
              <a:t>3. 多元智能理论有助于消除对某些群体智力的歧视和偏见，促进社会的公平与正义。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多元智能理论概述</a:t>
            </a:r>
          </a:p>
        </p:txBody>
      </p:sp>
      <p:sp>
        <p:nvSpPr>
          <p:cNvPr id="3" name="Text Placeholder 2"/>
          <p:cNvSpPr>
            <a:spLocks noGrp="1"/>
          </p:cNvSpPr>
          <p:nvPr>
            <p:ph type="body" idx="1"/>
          </p:nvPr>
        </p:nvSpPr>
        <p:spPr/>
        <p:txBody>
          <a:bodyPr/>
          <a:lstStyle/>
          <a:p>
            <a:r>
              <a:t>多元智能理论的局限性</a:t>
            </a:r>
          </a:p>
        </p:txBody>
      </p:sp>
      <p:sp>
        <p:nvSpPr>
          <p:cNvPr id="4" name="Content Placeholder 3"/>
          <p:cNvSpPr>
            <a:spLocks noGrp="1"/>
          </p:cNvSpPr>
          <p:nvPr>
            <p:ph sz="half" idx="2"/>
          </p:nvPr>
        </p:nvSpPr>
        <p:spPr/>
        <p:txBody>
          <a:bodyPr/>
          <a:lstStyle/>
          <a:p>
            <a:r>
              <a:t>1. 多元智能理论并没有得到所有研究人员的认可，一些研究人员对该理论的有效性和可靠性提出了质疑。</a:t>
            </a:r>
          </a:p>
          <a:p>
            <a:r>
              <a:t>2. 多元智能理论过于强调智能的独立性，忽略了不同智能之间的相互关联和影响。</a:t>
            </a:r>
          </a:p>
          <a:p>
            <a:r>
              <a:t>3. 多元智能理论过于强调智能的先天性，忽视了环境和教育对智能发展的影响。</a:t>
            </a:r>
          </a:p>
        </p:txBody>
      </p:sp>
      <p:sp>
        <p:nvSpPr>
          <p:cNvPr id="5" name="Text Placeholder 4"/>
          <p:cNvSpPr>
            <a:spLocks noGrp="1"/>
          </p:cNvSpPr>
          <p:nvPr>
            <p:ph type="body" idx="3"/>
          </p:nvPr>
        </p:nvSpPr>
        <p:spPr/>
        <p:txBody>
          <a:bodyPr/>
          <a:lstStyle/>
          <a:p>
            <a:r>
              <a:t>多元智能理论的应用</a:t>
            </a:r>
          </a:p>
        </p:txBody>
      </p:sp>
      <p:sp>
        <p:nvSpPr>
          <p:cNvPr id="6" name="Content Placeholder 5"/>
          <p:cNvSpPr>
            <a:spLocks noGrp="1"/>
          </p:cNvSpPr>
          <p:nvPr>
            <p:ph sz="half" idx="4"/>
          </p:nvPr>
        </p:nvSpPr>
        <p:spPr/>
        <p:txBody>
          <a:bodyPr/>
          <a:lstStyle/>
          <a:p>
            <a:r>
              <a:t>1. 多元智能理论在教育领域得到了广泛的应用，被用来指导课程设计、教学方法的选择和学生评价。</a:t>
            </a:r>
          </a:p>
          <a:p>
            <a:r>
              <a:t>2. 多元智能理论也被用于职业咨询、领导力培训和组织发展等领域。</a:t>
            </a:r>
          </a:p>
          <a:p>
            <a:r>
              <a:t>3. 多元智能理论有助于促进对不同群体的理解和包容，在多元文化社会的建设中发挥着重要作用。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多元智能理论概述</a:t>
            </a:r>
          </a:p>
        </p:txBody>
      </p:sp>
      <p:sp>
        <p:nvSpPr>
          <p:cNvPr id="3" name="Text Placeholder 2"/>
          <p:cNvSpPr>
            <a:spLocks noGrp="1"/>
          </p:cNvSpPr>
          <p:nvPr>
            <p:ph type="body" idx="1"/>
          </p:nvPr>
        </p:nvSpPr>
        <p:spPr/>
        <p:txBody>
          <a:bodyPr/>
          <a:lstStyle/>
          <a:p>
            <a:r>
              <a:t>多元智能理论的挑战</a:t>
            </a:r>
          </a:p>
        </p:txBody>
      </p:sp>
      <p:sp>
        <p:nvSpPr>
          <p:cNvPr id="4" name="Content Placeholder 3"/>
          <p:cNvSpPr>
            <a:spLocks noGrp="1"/>
          </p:cNvSpPr>
          <p:nvPr>
            <p:ph sz="half" idx="2"/>
          </p:nvPr>
        </p:nvSpPr>
        <p:spPr/>
        <p:txBody>
          <a:bodyPr/>
          <a:lstStyle/>
          <a:p>
            <a:r>
              <a:t>1. 多元智能理论面临的最大挑战之一是如何将其有效地应用于教育实践。</a:t>
            </a:r>
          </a:p>
          <a:p>
            <a:r>
              <a:t>2. 多元智能理论还面临着如何应对不断变化的社会需求和技术发展的挑战。</a:t>
            </a:r>
          </a:p>
          <a:p>
            <a:r>
              <a:t>3. 多元智能理论需要进一步的研究和完善，以更好地理解智力的本质、发展和应用。</a:t>
            </a:r>
          </a:p>
        </p:txBody>
      </p:sp>
      <p:sp>
        <p:nvSpPr>
          <p:cNvPr id="5" name="Text Placeholder 4"/>
          <p:cNvSpPr>
            <a:spLocks noGrp="1"/>
          </p:cNvSpPr>
          <p:nvPr>
            <p:ph type="body" idx="3"/>
          </p:nvPr>
        </p:nvSpPr>
        <p:spPr/>
        <p:txBody>
          <a:bodyPr/>
          <a:lstStyle/>
          <a:p>
            <a:r>
              <a:t>多元智能理论的发展趋势</a:t>
            </a:r>
          </a:p>
        </p:txBody>
      </p:sp>
      <p:sp>
        <p:nvSpPr>
          <p:cNvPr id="6" name="Content Placeholder 5"/>
          <p:cNvSpPr>
            <a:spLocks noGrp="1"/>
          </p:cNvSpPr>
          <p:nvPr>
            <p:ph sz="half" idx="4"/>
          </p:nvPr>
        </p:nvSpPr>
        <p:spPr/>
        <p:txBody>
          <a:bodyPr/>
          <a:lstStyle/>
          <a:p>
            <a:r>
              <a:t>1. 多元智能理论正在向更具综合性和动态性的方向发展，强调不同智能之间的相互作用和影响。</a:t>
            </a:r>
          </a:p>
          <a:p>
            <a:r>
              <a:t>2. 多元智能理论也正在向更具应用性的方向发展，被用于解决现实世界中的各种问题。</a:t>
            </a:r>
          </a:p>
          <a:p>
            <a:r>
              <a:t>3. 多元智能理论正在与其他学科领域交叉融合，例如神经科学、心理学和教育学，以获得对智能的更深入理解。</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多元智能理论与课程设计的关系</a:t>
            </a:r>
          </a:p>
        </p:txBody>
      </p:sp>
      <p:sp>
        <p:nvSpPr>
          <p:cNvPr id="3" name="Subtitle 2"/>
          <p:cNvSpPr>
            <a:spLocks noGrp="1"/>
          </p:cNvSpPr>
          <p:nvPr>
            <p:ph type="subTitle" idx="1"/>
          </p:nvPr>
        </p:nvSpPr>
        <p:spPr/>
        <p:txBody>
          <a:bodyPr/>
          <a:lstStyle/>
          <a:p>
            <a:r>
              <a:t>多元智能理论视角下的课程设计与开发研究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多元智能理论与课程设计的关系</a:t>
            </a:r>
          </a:p>
        </p:txBody>
      </p:sp>
      <p:sp>
        <p:nvSpPr>
          <p:cNvPr id="3" name="Text Placeholder 2"/>
          <p:cNvSpPr>
            <a:spLocks noGrp="1"/>
          </p:cNvSpPr>
          <p:nvPr>
            <p:ph type="body" idx="1"/>
          </p:nvPr>
        </p:nvSpPr>
        <p:spPr/>
        <p:txBody>
          <a:bodyPr/>
          <a:lstStyle/>
          <a:p>
            <a:r>
              <a:t>多元智能理论与课程设计的基本原则</a:t>
            </a:r>
          </a:p>
        </p:txBody>
      </p:sp>
      <p:sp>
        <p:nvSpPr>
          <p:cNvPr id="4" name="Content Placeholder 3"/>
          <p:cNvSpPr>
            <a:spLocks noGrp="1"/>
          </p:cNvSpPr>
          <p:nvPr>
            <p:ph sz="half" idx="2"/>
          </p:nvPr>
        </p:nvSpPr>
        <p:spPr/>
        <p:txBody>
          <a:bodyPr/>
          <a:lstStyle/>
          <a:p>
            <a:r>
              <a:t>1.多元智能理论认为，人类的智能是一种多维度、多层面的结构，包括语言、逻辑-数学、空间、音乐、身体-运动、人际、内省和自然观察等八种智能。</a:t>
            </a:r>
          </a:p>
          <a:p>
            <a:r>
              <a:t>2.课程设计应以多元智能理论为指导，尊重学生的多元智能，因材施教，使每个学生都能获得充分的发展。</a:t>
            </a:r>
          </a:p>
          <a:p>
            <a:r>
              <a:t>3.课程设计应注重培养学生的多元智能，使学生能够全面发展，成为具有创新精神和实践能力的复合型人才。</a:t>
            </a:r>
          </a:p>
        </p:txBody>
      </p:sp>
      <p:sp>
        <p:nvSpPr>
          <p:cNvPr id="5" name="Text Placeholder 4"/>
          <p:cNvSpPr>
            <a:spLocks noGrp="1"/>
          </p:cNvSpPr>
          <p:nvPr>
            <p:ph type="body" idx="3"/>
          </p:nvPr>
        </p:nvSpPr>
        <p:spPr/>
        <p:txBody>
          <a:bodyPr/>
          <a:lstStyle/>
          <a:p>
            <a:r>
              <a:t>多元智能理论与课程设计的内容选择</a:t>
            </a:r>
          </a:p>
        </p:txBody>
      </p:sp>
      <p:sp>
        <p:nvSpPr>
          <p:cNvPr id="6" name="Content Placeholder 5"/>
          <p:cNvSpPr>
            <a:spLocks noGrp="1"/>
          </p:cNvSpPr>
          <p:nvPr>
            <p:ph sz="half" idx="4"/>
          </p:nvPr>
        </p:nvSpPr>
        <p:spPr/>
        <p:txBody>
          <a:bodyPr/>
          <a:lstStyle/>
          <a:p>
            <a:r>
              <a:t>1.课程内容应涵盖多元智能理论中的八种智能，使学生能够全面发展。</a:t>
            </a:r>
          </a:p>
          <a:p>
            <a:r>
              <a:t>2.课程内容应具有趣味性、挑战性和相关性，使学生能够积极主动地参与学习。</a:t>
            </a:r>
          </a:p>
          <a:p>
            <a:r>
              <a:t>3.课程内容应与学生的实际生活经验相联系，使学生能够将所学知识应用到实践中去。</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多元智能理论与课程设计的关系</a:t>
            </a:r>
          </a:p>
        </p:txBody>
      </p:sp>
      <p:sp>
        <p:nvSpPr>
          <p:cNvPr id="3" name="Text Placeholder 2"/>
          <p:cNvSpPr>
            <a:spLocks noGrp="1"/>
          </p:cNvSpPr>
          <p:nvPr>
            <p:ph type="body" idx="1"/>
          </p:nvPr>
        </p:nvSpPr>
        <p:spPr/>
        <p:txBody>
          <a:bodyPr/>
          <a:lstStyle/>
          <a:p>
            <a:r>
              <a:t>多元智能理论与课程设计的教学方法</a:t>
            </a:r>
          </a:p>
        </p:txBody>
      </p:sp>
      <p:sp>
        <p:nvSpPr>
          <p:cNvPr id="4" name="Content Placeholder 3"/>
          <p:cNvSpPr>
            <a:spLocks noGrp="1"/>
          </p:cNvSpPr>
          <p:nvPr>
            <p:ph sz="half" idx="2"/>
          </p:nvPr>
        </p:nvSpPr>
        <p:spPr/>
        <p:txBody>
          <a:bodyPr/>
          <a:lstStyle/>
          <a:p>
            <a:r>
              <a:t>1.教学方法应多样化，以满足不同智能的学生的学习需求。</a:t>
            </a:r>
          </a:p>
          <a:p>
            <a:r>
              <a:t>2.教学方法应注重互动性和参与性，使学生能够积极主动地参与学习。</a:t>
            </a:r>
          </a:p>
          <a:p>
            <a:r>
              <a:t>3.教学方法应注重实践性和应用性，使学生能够将所学知识应用到实践中去。</a:t>
            </a:r>
          </a:p>
        </p:txBody>
      </p:sp>
      <p:sp>
        <p:nvSpPr>
          <p:cNvPr id="5" name="Text Placeholder 4"/>
          <p:cNvSpPr>
            <a:spLocks noGrp="1"/>
          </p:cNvSpPr>
          <p:nvPr>
            <p:ph type="body" idx="3"/>
          </p:nvPr>
        </p:nvSpPr>
        <p:spPr/>
        <p:txBody>
          <a:bodyPr/>
          <a:lstStyle/>
          <a:p>
            <a:r>
              <a:t>多元智能理论与课程设计的评价</a:t>
            </a:r>
          </a:p>
        </p:txBody>
      </p:sp>
      <p:sp>
        <p:nvSpPr>
          <p:cNvPr id="6" name="Content Placeholder 5"/>
          <p:cNvSpPr>
            <a:spLocks noGrp="1"/>
          </p:cNvSpPr>
          <p:nvPr>
            <p:ph sz="half" idx="4"/>
          </p:nvPr>
        </p:nvSpPr>
        <p:spPr/>
        <p:txBody>
          <a:bodyPr/>
          <a:lstStyle/>
          <a:p>
            <a:r>
              <a:t>1.课程评价应以多元智能理论为指导，注重对学生多元智能的评价。</a:t>
            </a:r>
          </a:p>
          <a:p>
            <a:r>
              <a:t>2.课程评价应注重过程性和发展性，使学生能够及时了解自己的学习情况并进行调整。</a:t>
            </a:r>
          </a:p>
          <a:p>
            <a:r>
              <a:t>3.课程评价应注重学生的主体性，使学生能够参与到评价过程中去。</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多元智能理论与课程设计的关系</a:t>
            </a:r>
          </a:p>
        </p:txBody>
      </p:sp>
      <p:sp>
        <p:nvSpPr>
          <p:cNvPr id="3" name="Text Placeholder 2"/>
          <p:cNvSpPr>
            <a:spLocks noGrp="1"/>
          </p:cNvSpPr>
          <p:nvPr>
            <p:ph type="body" idx="1"/>
          </p:nvPr>
        </p:nvSpPr>
        <p:spPr/>
        <p:txBody>
          <a:bodyPr/>
          <a:lstStyle/>
          <a:p>
            <a:r>
              <a:t>多元智能理论与课程设计的实施</a:t>
            </a:r>
          </a:p>
        </p:txBody>
      </p:sp>
      <p:sp>
        <p:nvSpPr>
          <p:cNvPr id="4" name="Content Placeholder 3"/>
          <p:cNvSpPr>
            <a:spLocks noGrp="1"/>
          </p:cNvSpPr>
          <p:nvPr>
            <p:ph sz="half" idx="2"/>
          </p:nvPr>
        </p:nvSpPr>
        <p:spPr/>
        <p:txBody>
          <a:bodyPr/>
          <a:lstStyle/>
          <a:p>
            <a:r>
              <a:t>1.课程设计的实施应以教师为主导，学生为主体，教师与学生共同参与。</a:t>
            </a:r>
          </a:p>
          <a:p>
            <a:r>
              <a:t>2.课程设计的实施应注重实践性和应用性，使学生能够将所学知识应用到实践中去。</a:t>
            </a:r>
          </a:p>
          <a:p>
            <a:r>
              <a:t>3.课程设计的实施应注重跟踪评价，使教师能够及时了解学生的学习情况并进行调整。</a:t>
            </a:r>
          </a:p>
        </p:txBody>
      </p:sp>
      <p:sp>
        <p:nvSpPr>
          <p:cNvPr id="5" name="Text Placeholder 4"/>
          <p:cNvSpPr>
            <a:spLocks noGrp="1"/>
          </p:cNvSpPr>
          <p:nvPr>
            <p:ph type="body" idx="3"/>
          </p:nvPr>
        </p:nvSpPr>
        <p:spPr/>
        <p:txBody>
          <a:bodyPr/>
          <a:lstStyle/>
          <a:p>
            <a:r>
              <a:t>多元智能理论与课程设计的反思</a:t>
            </a:r>
          </a:p>
        </p:txBody>
      </p:sp>
      <p:sp>
        <p:nvSpPr>
          <p:cNvPr id="6" name="Content Placeholder 5"/>
          <p:cNvSpPr>
            <a:spLocks noGrp="1"/>
          </p:cNvSpPr>
          <p:nvPr>
            <p:ph sz="half" idx="4"/>
          </p:nvPr>
        </p:nvSpPr>
        <p:spPr/>
        <p:txBody>
          <a:bodyPr/>
          <a:lstStyle/>
          <a:p>
            <a:r>
              <a:t>1.课程设计应不断反思，以适应社会发展的需要和学生的需求。</a:t>
            </a:r>
          </a:p>
          <a:p>
            <a:r>
              <a:t>2.课程设计应不断更新，以吸收最新的研究成果和教学经验。</a:t>
            </a:r>
          </a:p>
          <a:p>
            <a:r>
              <a:t>3.课程设计应不断完善，以提高课程质量和教学效果。</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多元智能理论与课程开发的联系</a:t>
            </a:r>
          </a:p>
        </p:txBody>
      </p:sp>
      <p:sp>
        <p:nvSpPr>
          <p:cNvPr id="3" name="Subtitle 2"/>
          <p:cNvSpPr>
            <a:spLocks noGrp="1"/>
          </p:cNvSpPr>
          <p:nvPr>
            <p:ph type="subTitle" idx="1"/>
          </p:nvPr>
        </p:nvSpPr>
        <p:spPr/>
        <p:txBody>
          <a:bodyPr/>
          <a:lstStyle/>
          <a:p>
            <a:r>
              <a:t>多元智能理论视角下的课程设计与开发研究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多元智能理论与课程开发的联系</a:t>
            </a:r>
          </a:p>
        </p:txBody>
      </p:sp>
      <p:sp>
        <p:nvSpPr>
          <p:cNvPr id="3" name="Text Placeholder 2"/>
          <p:cNvSpPr>
            <a:spLocks noGrp="1"/>
          </p:cNvSpPr>
          <p:nvPr>
            <p:ph type="body" idx="1"/>
          </p:nvPr>
        </p:nvSpPr>
        <p:spPr/>
        <p:txBody>
          <a:bodyPr/>
          <a:lstStyle/>
          <a:p>
            <a:r>
              <a:t>多元智能理论与课程设计的关系：</a:t>
            </a:r>
          </a:p>
        </p:txBody>
      </p:sp>
      <p:sp>
        <p:nvSpPr>
          <p:cNvPr id="4" name="Content Placeholder 3"/>
          <p:cNvSpPr>
            <a:spLocks noGrp="1"/>
          </p:cNvSpPr>
          <p:nvPr>
            <p:ph sz="half" idx="2"/>
          </p:nvPr>
        </p:nvSpPr>
        <p:spPr/>
        <p:txBody>
          <a:bodyPr/>
          <a:lstStyle/>
          <a:p>
            <a:r>
              <a:t>1. 将多元智能理论应用于课程设计和开发，可为学生提供个性化、灵活、高效的学习途径，促进学生全面发展。</a:t>
            </a:r>
          </a:p>
          <a:p>
            <a:r>
              <a:t>2. 课程设计和开发应遵循多元智能理论的原则，以适应不同智能的学生的需求。</a:t>
            </a:r>
          </a:p>
          <a:p>
            <a:r>
              <a:t>3. 在课程设计中，应重视不同智能之间的平衡，以保证学生全面发展，充分发挥其潜能。</a:t>
            </a:r>
          </a:p>
        </p:txBody>
      </p:sp>
      <p:sp>
        <p:nvSpPr>
          <p:cNvPr id="5" name="Text Placeholder 4"/>
          <p:cNvSpPr>
            <a:spLocks noGrp="1"/>
          </p:cNvSpPr>
          <p:nvPr>
            <p:ph type="body" idx="3"/>
          </p:nvPr>
        </p:nvSpPr>
        <p:spPr/>
        <p:txBody>
          <a:bodyPr/>
          <a:lstStyle/>
          <a:p>
            <a:r>
              <a:t>多元智能理论与课程开发的实践：</a:t>
            </a:r>
          </a:p>
        </p:txBody>
      </p:sp>
      <p:sp>
        <p:nvSpPr>
          <p:cNvPr id="6" name="Content Placeholder 5"/>
          <p:cNvSpPr>
            <a:spLocks noGrp="1"/>
          </p:cNvSpPr>
          <p:nvPr>
            <p:ph sz="half" idx="4"/>
          </p:nvPr>
        </p:nvSpPr>
        <p:spPr/>
        <p:txBody>
          <a:bodyPr/>
          <a:lstStyle/>
          <a:p>
            <a:r>
              <a:t>1. 基于多元智能理论，已开发出许多课程设计和开发的方法和模式，如项目学习、合作学习、探究学习、体验学习等。</a:t>
            </a:r>
          </a:p>
          <a:p>
            <a:r>
              <a:t>2. 这些课程设计方法和模式，强调学生主动参与、动手实践，注重学生的全面发展，为学生提供个性化的学习体验。</a:t>
            </a:r>
          </a:p>
          <a:p>
            <a:r>
              <a:t>3. 研究表明，基于多元智能理论的课程设计和开发，可有效提高学生的学习兴趣和学习效率。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多元智能理论与课程开发的联系</a:t>
            </a:r>
          </a:p>
        </p:txBody>
      </p:sp>
      <p:sp>
        <p:nvSpPr>
          <p:cNvPr id="3" name="Text Placeholder 2"/>
          <p:cNvSpPr>
            <a:spLocks noGrp="1"/>
          </p:cNvSpPr>
          <p:nvPr>
            <p:ph type="body" idx="1"/>
          </p:nvPr>
        </p:nvSpPr>
        <p:spPr/>
        <p:txBody>
          <a:bodyPr/>
          <a:lstStyle/>
          <a:p>
            <a:r>
              <a:t>多元智能理论与课程评价：</a:t>
            </a:r>
          </a:p>
        </p:txBody>
      </p:sp>
      <p:sp>
        <p:nvSpPr>
          <p:cNvPr id="4" name="Content Placeholder 3"/>
          <p:cNvSpPr>
            <a:spLocks noGrp="1"/>
          </p:cNvSpPr>
          <p:nvPr>
            <p:ph sz="half" idx="2"/>
          </p:nvPr>
        </p:nvSpPr>
        <p:spPr/>
        <p:txBody>
          <a:bodyPr/>
          <a:lstStyle/>
          <a:p>
            <a:r>
              <a:t>1. 传统课程评价通常只关注学生的智力因素，而忽略了其他智能。</a:t>
            </a:r>
          </a:p>
          <a:p>
            <a:r>
              <a:t>2. 基于多元智能理论的课程评价，应关注学生的智力因素和其他智能，以全面评价学生的学习成果。</a:t>
            </a:r>
          </a:p>
          <a:p>
            <a:r>
              <a:t>3. 基于多元智能理论的课程评价，能为学生提供准确、公正和激励性的反馈。</a:t>
            </a:r>
          </a:p>
        </p:txBody>
      </p:sp>
      <p:sp>
        <p:nvSpPr>
          <p:cNvPr id="5" name="Text Placeholder 4"/>
          <p:cNvSpPr>
            <a:spLocks noGrp="1"/>
          </p:cNvSpPr>
          <p:nvPr>
            <p:ph type="body" idx="3"/>
          </p:nvPr>
        </p:nvSpPr>
        <p:spPr/>
        <p:txBody>
          <a:bodyPr/>
          <a:lstStyle/>
          <a:p>
            <a:r>
              <a:t>多元智能理论与教师培训：</a:t>
            </a:r>
          </a:p>
        </p:txBody>
      </p:sp>
      <p:sp>
        <p:nvSpPr>
          <p:cNvPr id="6" name="Content Placeholder 5"/>
          <p:cNvSpPr>
            <a:spLocks noGrp="1"/>
          </p:cNvSpPr>
          <p:nvPr>
            <p:ph sz="half" idx="4"/>
          </p:nvPr>
        </p:nvSpPr>
        <p:spPr/>
        <p:txBody>
          <a:bodyPr/>
          <a:lstStyle/>
          <a:p>
            <a:r>
              <a:t>1. 在教师培训中，应帮助教师理解多元智能理论，并掌握多元智能教学方法和策略。</a:t>
            </a:r>
          </a:p>
          <a:p>
            <a:r>
              <a:t>2. 教师应根据学生的不同智能，采用不同的教学方法和策略，以满足不同学生的需求。</a:t>
            </a:r>
          </a:p>
          <a:p>
            <a:r>
              <a:t>3. 教师应重视学生的全面发展，不应只关注学生的智力因素，而忽略了其他智能。</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多元智能理论与课程开发的联系</a:t>
            </a:r>
          </a:p>
        </p:txBody>
      </p:sp>
      <p:sp>
        <p:nvSpPr>
          <p:cNvPr id="3" name="Text Placeholder 2"/>
          <p:cNvSpPr>
            <a:spLocks noGrp="1"/>
          </p:cNvSpPr>
          <p:nvPr>
            <p:ph type="body" idx="1"/>
          </p:nvPr>
        </p:nvSpPr>
        <p:spPr/>
        <p:txBody>
          <a:bodyPr/>
          <a:lstStyle/>
          <a:p>
            <a:r>
              <a:t>多元智能理论与课程改革：</a:t>
            </a:r>
          </a:p>
        </p:txBody>
      </p:sp>
      <p:sp>
        <p:nvSpPr>
          <p:cNvPr id="4" name="Content Placeholder 3"/>
          <p:cNvSpPr>
            <a:spLocks noGrp="1"/>
          </p:cNvSpPr>
          <p:nvPr>
            <p:ph sz="half" idx="2"/>
          </p:nvPr>
        </p:nvSpPr>
        <p:spPr/>
        <p:txBody>
          <a:bodyPr/>
          <a:lstStyle/>
          <a:p>
            <a:r>
              <a:t>1. 在基础教育课程改革中，多元智能理论可以为课程设计和开发提供理论指导，促进课程改革的深入发展。</a:t>
            </a:r>
          </a:p>
          <a:p>
            <a:r>
              <a:t>2. 在高等教育课程改革中，多元智能理论可以为课程设计和开发提供理论指导，促进高等教育教学质量的提高。</a:t>
            </a:r>
          </a:p>
          <a:p>
            <a:r>
              <a:t>3. 在职业教育课程改革中，多元智能理论可以为课程设计和开发提供理论指导，促进学生职业技能的培养，促进学生全面发展。</a:t>
            </a:r>
          </a:p>
        </p:txBody>
      </p:sp>
      <p:sp>
        <p:nvSpPr>
          <p:cNvPr id="5" name="Text Placeholder 4"/>
          <p:cNvSpPr>
            <a:spLocks noGrp="1"/>
          </p:cNvSpPr>
          <p:nvPr>
            <p:ph type="body" idx="3"/>
          </p:nvPr>
        </p:nvSpPr>
        <p:spPr/>
        <p:txBody>
          <a:bodyPr/>
          <a:lstStyle/>
          <a:p>
            <a:r>
              <a:t>多元智能理论与教育公平：</a:t>
            </a:r>
          </a:p>
        </p:txBody>
      </p:sp>
      <p:sp>
        <p:nvSpPr>
          <p:cNvPr id="6" name="Content Placeholder 5"/>
          <p:cNvSpPr>
            <a:spLocks noGrp="1"/>
          </p:cNvSpPr>
          <p:nvPr>
            <p:ph sz="half" idx="4"/>
          </p:nvPr>
        </p:nvSpPr>
        <p:spPr/>
        <p:txBody>
          <a:bodyPr/>
          <a:lstStyle/>
          <a:p>
            <a:r>
              <a:t>1. 基于多元智能理论的课程设计和开发，可以帮助学生克服学习困难，促进教育公平。</a:t>
            </a:r>
          </a:p>
          <a:p>
            <a:r>
              <a:t>2. 基于多元智能理论的课程评价，可以为学生提供更加准确、公正的评价，促进教育公平。</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基于多元智能理论的课程设计原则</a:t>
            </a:r>
          </a:p>
        </p:txBody>
      </p:sp>
      <p:sp>
        <p:nvSpPr>
          <p:cNvPr id="3" name="Subtitle 2"/>
          <p:cNvSpPr>
            <a:spLocks noGrp="1"/>
          </p:cNvSpPr>
          <p:nvPr>
            <p:ph type="subTitle" idx="1"/>
          </p:nvPr>
        </p:nvSpPr>
        <p:spPr/>
        <p:txBody>
          <a:bodyPr/>
          <a:lstStyle/>
          <a:p>
            <a:r>
              <a:t>多元智能理论视角下的课程设计与开发研究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https://d.book118.com/468040022021006040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多元智能理论概述</vt:lpstr>
      <vt:lpstr>多元智能理论概述</vt:lpstr>
      <vt:lpstr>多元智能理论概述</vt:lpstr>
      <vt:lpstr>多元智能理论概述</vt:lpstr>
      <vt:lpstr>多元智能理论与课程设计的关系</vt:lpstr>
      <vt:lpstr>多元智能理论与课程设计的关系</vt:lpstr>
      <vt:lpstr>多元智能理论与课程设计的关系</vt:lpstr>
      <vt:lpstr>多元智能理论与课程设计的关系</vt:lpstr>
      <vt:lpstr>多元智能理论与课程开发的联系</vt:lpstr>
      <vt:lpstr>多元智能理论与课程开发的联系</vt:lpstr>
      <vt:lpstr>多元智能理论与课程开发的联系</vt:lpstr>
      <vt:lpstr>多元智能理论与课程开发的联系</vt:lpstr>
      <vt:lpstr>基于多元智能理论的课程设计原则</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2024-09-18T08:01:03.762</cp:lastPrinted>
  <dcterms:created xsi:type="dcterms:W3CDTF">2024-09-18T00:01:03Z</dcterms:created>
  <dcterms:modified xsi:type="dcterms:W3CDTF">2024-09-18T00:01:05Z</dcterms:modified>
</cp:coreProperties>
</file>