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B8BF6-52D5-4D57-86BB-06B398613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95DC2-E242-4346-90E8-3DB307ED4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82079-1631-409D-8077-4342E18E9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38EAA-9B2D-4E86-AC98-2AD82FCCF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F28396-EB88-40B5-8EEB-A65541500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1CFFAA-9D44-4849-B4A6-116AA2E58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84052-5304-4929-B3F5-622CC6D28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40BA6-BA91-4AC5-805C-184F77036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89347-7012-4AE3-97AC-776702414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8452D-A60C-49FD-9BCB-AAF42AE72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18D36-40AA-4754-97EB-7BEB55654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40070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护理毕业答辩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护理研究与论文成果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护理教育与人才培养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护理职业规划与发展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护理专业是一门专注于提供健康护理和疾病预防的学科，旨在培养具备专业知识和技能的护理人才。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护理专业具有高度的实践性和应用性，要求从业者具备扎实的理论基础、良好的沟通能力和高度的责任心。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护理专业的历史可以追溯到古代，但现代护理专业的形成和发展主要是在20世纪中叶以后。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随着医学技术的不断进步和社会对健康需求的增加，护理专业也在不断发展，涵盖了更广泛的领域和技能。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目前，护理专业在全球范围内都是一个重要的行业，为患者提供全方位的护理服务。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随着人口老龄化、慢性病增多以及人们对健康需求的提高，护理专业的需求将继续增加，未来发展前景广阔。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护理专业的现状与前景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护理实践经验分享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实习医院选择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选择具有代表性的大型综合医院或专科医院进行实习，以便获取全面的护理实践经验。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参与临床护理、病人管理、护理文书书写等实习内容，了解护理工作的实际操作和流程。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实习体会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通过实习，深刻体会到护理工作的艰辛与责任，提高了自己的职业素养和团队协作能力。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实习经历与体会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操作经验分享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分享自己在实习过程中积累的操作经验，如应对紧急情况、处理突发状况等。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掌握基础护理技能，如测量生命体征、给药、输液、注射等。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根据实习科室和专业的不同，掌握相应的专科护理技能，如手术室护理、重症监护等。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护理技能与操作经验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选择具有代表性的护理案例进行分析，如常见疾病、多发病、危重病人等。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分析案例中的护理问题、护理措施及效果评价，总结经验教训。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将所学的护理知识和技能应用于实践中，提高自己的护理能力和水平。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护理案例分析与实践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护理研究与论文成果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https://d.book118.com/468040070122006030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2024-09-07T09:32:25.972</cp:lastPrinted>
  <dcterms:created xsi:type="dcterms:W3CDTF">2024-09-07T01:32:25Z</dcterms:created>
  <dcterms:modified xsi:type="dcterms:W3CDTF">2024-09-07T01:32:27Z</dcterms:modified>
</cp:coreProperties>
</file>