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D861F-F3A5-4F33-84ED-614FD5B81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B5E5-4F1B-4107-99E5-7B8AF3F0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7DE8-AC62-40D2-AADE-81BAADC6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6CCFE-11DA-4824-A2D0-1BACD00F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067B1-D338-41A7-A8AA-BAD142FE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1FF66-C281-435C-9070-D3629030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262C5-B034-4B6A-B18F-1AFBAC17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282DC-7662-41E5-885D-24659177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7F5AD-AF0A-4D4A-8093-5771853E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74F7-9BA0-48CF-B4D9-16187CDE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02E54-577E-4C0D-BBE6-48BDA54A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202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乳腺瘤病人的治疗护理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乳腺瘤病人的康复护理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乳腺瘤病人的健康教育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乳腺瘤的基本知识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乳腺瘤是一种常见的乳腺良性肿瘤，通常表现为乳房内无痛性肿块，质地较软或中等硬度，表面光滑，可移动。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乳腺瘤通常在女性中发病，但男性也可能出现。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乳腺瘤的发病年龄多在30-50岁之间，但任何年龄段的女性都有可能患病。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乳腺瘤的定义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乳腺瘤可以分为囊性和实质性两类。囊性乳腺瘤通常表现为无痛性肿块，质地较软，表面光滑；实质性乳腺瘤则可能伴随疼痛、乳头溢液等症状。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乳腺瘤的早期症状通常不明显，但随着肿瘤的增大，可能会出现乳房疼痛、乳房皮肤改变、乳头溢液等症状。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乳腺瘤的分类和症状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94" r="188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54" r="24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乳腺瘤的病因和发病机制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乳腺瘤的发病机制可能与乳腺组织细胞异常增生有关。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乳腺瘤的病因尚未完全明确，但遗传因素、内分泌失调、不良生活习惯等都可能增加患病风险。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乳腺瘤病人的日常护理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39" b="1533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关注病人的心理状态，提供心理支持和疏导，帮助病人缓解焦虑、抑郁等情绪。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向病人介绍疾病相关知识，提高病人对疾病的认知，增强病人战胜疾病的信心。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与病人保持良好沟通，及时了解病人的需求和感受，鼓励病人表达自己的情感和想法。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为病人提供营养均衡的饮食，保证摄入足够的蛋白质、维生素和矿物质。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限制高脂肪食物的摄入，以降低乳腺瘤恶化的风险。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避免食用辛辣、油腻、烟酒等刺激性食物，以免加重病情。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保持良好的卫生习惯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保证充足的睡眠和规律的作息时间，有助于身体康复。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鼓励病人进行适量的运动，增强体质，提高免疫力。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保持乳房及周围皮肤的清洁卫生，避免感染。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乳腺瘤病人的治疗护理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https://d.book118.com/468042026044006027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2024-09-05T03:10:18.672</cp:lastPrinted>
  <dcterms:created xsi:type="dcterms:W3CDTF">2024-09-04T19:10:18Z</dcterms:created>
  <dcterms:modified xsi:type="dcterms:W3CDTF">2024-09-04T19:10:20Z</dcterms:modified>
</cp:coreProperties>
</file>