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1A887-29C1-43F6-97B2-B44D66F9C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074BB-03E0-4540-B891-47D7D4887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51AB33-69A2-47AD-A9B2-DE3B62D776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3E577D-842B-4A42-BB71-C47B6280B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4D8A24-9758-4E44-BC25-B465963324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D7E046-56BE-40A3-9DA9-9D476F524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57B757D-8F20-4787-A30C-4904B3C99A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2FB09E-2EC8-40D0-ADF6-3E226734E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3B8A77-4092-4BCC-A2A1-11974BA91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5379E-808E-4B32-98CA-20C0D51FEE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8FDB8E-75F8-4360-B037-7CFF52FD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4212104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汽车行业的市场营销战略与品牌推广研究报告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汽车市场营销战略概述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市场营销战略与品牌推广的整合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未来展望与建议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随着全球经济的快速发展，汽车行业市场竞争日益激烈，市场营销战略与品牌推广对于汽车企业的生存与发展至关重要。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当前，中国汽车市场已经成为全球最大的汽车市场之一，对于市场营销战略与品牌推广的研究具有重要的现实意义。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研究目的与问题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深入探讨汽车行业的市场营销战略与品牌推广，为企业制定有效的市场营销策略提供理论支持和实践指导。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研究问题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如何制定有效的市场营销战略与品牌推广策略，提升汽车企业的市场竞争力？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采用文献综述、案例分析、市场调查等多种研究方法，对汽车行业的市场营销战略与品牌推广进行深入分析。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由于汽车行业的市场营销战略与品牌推广涉及众多因素，且市场环境不断变化，因此本研究可能存在一定的局限性。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研究方法与限制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汽车市场营销战略概述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市场营销战略是企业为实现其经营目标，通过对内外部环境的分析，确定企业的营销策略、营销手段以及营销组合，以实现企业长期稳定发展的计划和行动。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市场营销战略的重要性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战略是企业经营战略的核心组成部分，它决定了企业如何将产品或服务推向市场，并满足目标客户的需求。一个成功的市场营销战略可以帮助企业实现经营目标，提升品牌形象和市场地位，增强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市场营销战略的定义与重要性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汽车市场营销具有产品复杂度高、价格昂贵、购买决策周期长等特点。同时，消费者对汽车的需求和偏好也呈现出多样化、个性化的趋势。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随着市场竞争的加剧和消费者需求的多样化，汽车市场营销面临着诸多挑战。如何满足消费者需求、提升品牌形象、增强产品差异化、提高销售效率等是汽车市场营销需要解决的重要问题。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汽车市场营销的特点与挑战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708" r="16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本田汽车在进入美国市场时，采取了精准的目标市场定位和差异化的产品策略。通过推出适合美国市场的产品，如思域、雅阁等，成功占领了市场份额，树立了品牌形象。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本田汽车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特斯拉通过创新的科技和设计理念，将电动汽车打造成时尚、高品质的代表。同时，通过独特的销售模式和品牌推广手段，成功吸引了大量忠实粉丝，成为电动汽车市场的领导者。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特斯拉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成功的汽车市场营销战略案例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品牌推广策略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品牌推广的定义与重要性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品牌推广是指通过一系列有计划、有组织的营销活动，提升品牌知名度和美誉度，以吸引潜在消费者并促进产品销售的过程。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品牌推广的定义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在竞争激烈的汽车市场中，品牌推广是提高品牌竞争力、扩大市场份额、提升消费者忠诚度的关键手段。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品牌推广的重要性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https://d.book118.com/468042121046006031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2024-09-08T05:43:36.414</cp:lastPrinted>
  <dcterms:created xsi:type="dcterms:W3CDTF">2024-09-07T21:43:36Z</dcterms:created>
  <dcterms:modified xsi:type="dcterms:W3CDTF">2024-09-07T21:43:38Z</dcterms:modified>
</cp:coreProperties>
</file>