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282A4-31DB-4D8B-ABC0-55D8CCF1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B0366-BB13-442A-830A-1F6522947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E4125-C0A9-46AF-99C2-F42EE915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054FE-18BB-46A8-A8D0-F4755E25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553D0-AAE0-4282-B21F-C5830346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99E77-3206-49BE-8294-14E3F91C1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830B7-A452-4BC2-B70F-4426C0316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A83FA-BD12-44E7-BBD8-A7378536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D78A2-5349-4155-95EE-88DC56599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104A1-70D0-4AA3-A5F6-A3F34C7E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0C05B-25F3-46F9-A6AE-3AB718B8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2140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党支部述职报告提升党支部形象建设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党支部形象建设重要性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形象建设具体措施及成果展示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落实责任与监督机制保障形象建设持续推进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提升党支部形象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通过述职报告，展示党支部的工作成果和党员的风采，提升党支部在群众中的形象和影响力。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加强党内监督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述职报告是党内监督的一种重要方式，可以促进党员领导干部认真履行职责，推动全面从严治党向基层延伸。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推动工作落实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通过述职报告，可以总结经验教训，明确工作方向和目标，推动党支部工作更好地落实。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党支部工作总体情况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党员队伍建设情况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群众反映和意见建议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包括党支部的组织建设、思想建设、作风建设等方面的工作情况。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包括党员发展、教育、管理等方面的情况，以及党员在各项工作中的表现和作用。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针对党支部承担的重点任务和目标，报告完成情况、取得的成果和存在的问题。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收集群众对党支部工作的反映和意见建议，以及党支部在联系服务群众方面的做法和成效。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党支部建设情况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加强党支部组织建设，完善各项制度，提高党员素质，增强党支部的凝聚力和战斗力。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党员教育管理情况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定期开展党员教育培训，加强党员思想政治教育，提高党员的政治觉悟和综合素质。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落实上级党组织决策部署情况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积极响应上级党组织的号召，认真学习和传达上级精神，确保各项工作得到有效落实。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在过去的一年中，党支部在各项工作中取得了显著成绩，如成功组织了多次党员活动，积极参与社会公益事业，得到了上级党组织和群众的认可和好评。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党支部在工作中不断创新思路和方法，形成了许多具有特色的工作亮点，如开展“党员先锋岗”、“志愿服务”等活动，有效地发挥了党员的先锋模范作用。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成绩与亮点展示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组织建设问题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党支部的组织建设还需要进一步加强，如加强党员队伍建设、完善各项制度等。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部分党员对党的理论和路线方针政策学习不够深入，思想认识有待提高。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在工作中，有时缺乏创新意识和灵活性，工作方法需要改进和完善。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党支部形象建设重要性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通过形象建设，使党员更加明确自己的身份和使命，增强党员意识，提高党性修养。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强化党员意识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加强党员之间的交流和合作，促进党员之间的互相了解和信任，形成团结一致的良好氛围。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增进党员之间的团结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通过形象建设，使党组织更加具有向心力和凝聚力，促进党组织各项工作的顺利开展。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增强党组织的向心力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提升党组织凝聚力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通过形象建设，展示党组织的先进性和优秀成果，激发党员的荣誉感和自豪感。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激发党员荣誉感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加强党组织对党员的关心和服务，使党员感受到党组织的温暖和关怀，增强党员的归属感和忠诚度。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提高党员归属感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增强党员荣誉感与归属感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通过形象建设，推动基层党组织在思想、组织、作风、制度等方面全面加强建设，提高党组织的整体素质和战斗力。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促进党组织建设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鼓励基层党组织在实践中探索创新，形成具有自身特色的工作方法和经验，促进党组织的创新发展。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推动党组织创新发展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通过形象建设，增强党组织服务群众的意识和能力，切实解决群众关心的热点难点问题，提高群众对党组织的满意度和信任度。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提高党组织服务群众能力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推动基层党组织全面发展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https://d.book118.com/468042140105006030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2024-09-07T05:01:07.625</cp:lastPrinted>
  <dcterms:created xsi:type="dcterms:W3CDTF">2024-09-06T21:01:07Z</dcterms:created>
  <dcterms:modified xsi:type="dcterms:W3CDTF">2024-09-06T21:01:09Z</dcterms:modified>
</cp:coreProperties>
</file>