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2EBC7-85F1-4CFD-9B51-5F63CB60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A3CB-3E95-4F10-A493-100B1528C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13AFA-6752-44F7-B573-40854C389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BFC13-D44D-45A0-A52B-EF3ECD1A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88063-B8B7-4F8D-99D4-7419A7F9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C2ACD-3CAC-44B3-A0CA-3CA7C074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9A386-69FF-4BA4-8946-CA674123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3D554-3199-4410-A18A-A23D90D4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0F9B1-3E62-40DB-90F8-54F29563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31620-9A8C-4154-A6DD-BE236AC2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B89FA-18EE-43BD-8354-8377D74CE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4142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危重各生命体征的病情观察和护理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危重患者的病情概述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生命体征的观察与监测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病情观察与护理的方法和技巧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危重患者的心理护理与支持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危重患者的病情概述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危重患者是指病情严重、随时可能发生生命危险的患者。根据病情严重程度，危重患者可分为极危重、高危重和低危重三类。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高危重患者是指病情较重，但相对稳定，需要密切观察和及时处理的患者，如重症肺炎、心脏疾病等。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极危重患者是指病情极为严重，随时可能发生心跳呼吸骤停或死亡的患者，如严重创伤、大出血、中毒等。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低危重患者是指病情较轻，但仍需密切观察的患者，如轻度感染、轻症骨折等。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危重患者可能会出现体温升高或降低的情况，如高热、低体温等。体温异常可能提示病情加重或出现并发症。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血压异常可能提示心脏疾病或血容量不足等，如低血压、高血压等。血压异常可能提示病情危重。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脉搏异常可能提示心脏疾病或循环系统问题，如心率过快、过慢或心律不齐等。脉搏异常可能提示病情危重。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呼吸异常可能提示肺部疾病或酸碱平衡失调等，如呼吸急促、呼吸困难或呼吸衰竭等。呼吸异常可能提示病情危重。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危重患者的生命体征变化特点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病情观察是指对患者的症状、体征、实验室检查结果等进行观察和评估，以了解患者病情变化的过程。对于危重患者，病情观察尤为重要。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通过病情观察，医护人员可以及时发现患者的病情变化，采取相应的治疗措施，避免病情恶化或并发症的发生。同时，病情观察也有助于医护人员评估治疗效果，调整治疗方案。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生命体征的观察与监测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https://d.book118.com/468044142016006027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2024-09-04T17:52:55.888</cp:lastPrinted>
  <dcterms:created xsi:type="dcterms:W3CDTF">2024-09-04T09:52:55Z</dcterms:created>
  <dcterms:modified xsi:type="dcterms:W3CDTF">2024-09-04T09:52:57Z</dcterms:modified>
</cp:coreProperties>
</file>