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F70A3-8107-410D-8339-823A6630A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03BDC-5ECA-438F-BD72-5C8A9F8C2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1F758-675E-42D5-A107-B53A81629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0CA64-D1B6-4726-9C91-94FD9F4A2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22FD2F-5142-4ECF-83BB-5D2ADBF6F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C62024-E22D-46C5-B7DC-4B6F13E4C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742A4A-45C1-4159-B368-FE1D11416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089B9-0B0F-4508-9115-B686C94C7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083FA-7B53-4FBB-BFDD-C51B5B19F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BB119-ACE5-4D93-83C1-B2C78E675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35B14-7632-4C42-960B-7A70D73B9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4501610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公安民警演讲稿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警察职责与使命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警察职业道德与素养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警务工作实践与经验分享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当前社会治安形势分析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公安民警队伍建设与展望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通过演讲，传达公安民警的职业精神，包括忠诚、担当、奉献等。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弘扬公安精神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宣传公安工作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提高民警素质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42" r="19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向社会公众宣传公安机关的职责、任务和工作成果，增强群众对公安工作的理解和支持。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通过演讲交流，提高民警的口头表达、逻辑思维和应对能力，展示公安队伍的良好形象。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阐述公安机关在维护社会稳定、打击犯罪、服务群众等方面的重要作用。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公安工作的意义和价值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民警的职责和使命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公安工作的挑战和对策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民警的奉献和担当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强调民警作为执法者的职责和使命，包括维护社会治安、保护人民群众生命财产安全等。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分析当前公安工作面临的挑战和困难，提出应对措施和改进建议。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展示公安民警在工作中的奉献精神和担当作为，激励全体民警为公安事业贡献力量。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警察职责与使命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通过日常巡逻，及时发现和制止各类违法犯罪行为，维护社会治安秩序。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875" r="17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治安巡逻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加强对重点地区、重点场所的安全管理，确保公共安全。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通过宣传教育活动，提高群众的安全意识和自我防范能力。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治安宣传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维护社会治安秩序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打击违法犯罪活动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侦查破案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依法开展侦查工作，破获各类刑事案件，维护社会公平正义。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打击黑恶势力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坚决打击黑恶势力犯罪，铲除社会毒瘤。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禁毒斗争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深入开展禁毒斗争，遏制毒品犯罪蔓延。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积极为群众排忧解难，提供便捷高效的服务。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在自然灾害、事故灾难等突发事件中，迅速出动，抢险救援，保护人民群众生命财产安全。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抢险救援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加强交通安全管理，维护道路交通秩序，预防和减少交通事故的发生。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维护交通秩序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保障人民群众生命财产安全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警察职业道德与素养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履行职责使命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时刻牢记自己的职责使命，以维护国家安全、社会稳定和人民利益为己任，勇于担当，敢于负责。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坚定政治立场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始终保持对党和人民的绝对忠诚，坚决拥护党的路线、方针、政策，做党和人民的忠诚卫士。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严守纪律规矩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自觉遵守党的纪律和公安纪律，严格执行各项规章制度，做到令行禁止，确保政令警令畅通。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忠诚于党和人民事业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保持清正廉洁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自觉抵制各种诱惑和腐败行为，做到廉洁奉公，一身正气，两袖清风，树立人民警察的良好形象。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接受监督制约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自觉接受党内监督、人民群众监督和社会各界监督，不断完善监督机制，确保权力在阳光下运行。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坚持依法办事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牢固树立法治观念，严格依法办事，做到公正、公开、公平，不偏不倚，不徇私情。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208" b="21208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秉公执法，廉洁奉公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提升业务能力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不断加强自身业务能力和素质的提升，以更好地适应新时代公安工作的需要和要求。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敢于直面挑战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在急难险重任务面前，敢于挺身而出，勇于担当作为，不畏艰险，不惧挑战。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无私奉献精神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牢固树立“人民公安为人民”的宗旨意识，时刻把人民群众的利益放在首位，无私奉献，舍小家顾大家。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勇于担当，无私奉献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警务工作实践与经验分享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根据辖区治安状况，科学制定巡逻计划，明确巡逻路线、时段和警力配置。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巡逻计划制定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292" r="192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掌握盘查技巧，对可疑人员、车辆进行有效盘查，及时发现和打击违法犯罪行为。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巡逻盘查技巧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遇到突发事件时，迅速反应，妥善处置，确保人民群众生命财产安全。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巡逻中的应急处置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巡逻防控工作实践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https://d.book118.com/468045016101006041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2024-09-20T11:35:53.732</cp:lastPrinted>
  <dcterms:created xsi:type="dcterms:W3CDTF">2024-09-20T03:35:53Z</dcterms:created>
  <dcterms:modified xsi:type="dcterms:W3CDTF">2024-09-20T03:35:55Z</dcterms:modified>
</cp:coreProperties>
</file>