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F2E3A5-1687-4882-BDFC-553B429A6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BE5E58-B393-4D94-BD8A-D6CEB2F4B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B1A535-575D-4A9B-9088-67D2D9921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3D1E75-502D-4DB2-8D84-218C74122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B6EE94-641D-4781-BE40-3382F1FDF5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A0FD63-A401-4076-A217-2910EEAAD5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138D61-0D23-42DA-BC2E-C5B46C2AEE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28D6C-38C9-4EA8-B5DA-697E2B4B99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FB1A4D-0459-4027-B406-92B6D017E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54F38-7ECB-4303-B4C1-B39A26531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7F429-5D32-4126-924D-820DAC4AD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45036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安全管理制度之异地经营车辆安全管理规定</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异地经营车辆安全管理概述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异地经营车辆安全管理制度</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异地经营车辆安全管理措施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异地经营车辆安全管理监管与考核</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异地经营车辆安全管理案例分析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500" r="21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为了加强异地经营车辆的安全管理，保障人民群众生命财产安全，促进道路运输行业健康发展，制定本规定。</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随着经济社会的快速发展，道路运输行业不断壮大，异地经营车辆数量不断增加，安全管理问题日益突出。为了规范异地经营车辆的安全管理，提高安全管理水平，特制定本规定。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本规定适用于在中华人民共和国境内从事异地经营车辆运输的企业、车主和驾驶员。</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企业是指从事异地经营车辆运输的法人或其他组织；车主是指拥有异地经营车辆所有权或使用权的自然人、法人或其他组织；驾驶员是指驾驶异地经营车辆从事经营性道路运输活动的自然人。</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异地经营车辆是指在注册地以外地区从事经营性道路运输的车辆，包括客车、货车、危险货物运输车等。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异地经营车辆安全管理概述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异地经营车辆的定义和分类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异地经营车辆指的是在车辆所有者或经营者所在地以外的地区进行运营的车辆。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根据运营性质和车辆类型，异地经营车辆可分为旅游客车、货运车辆、危化品运输车等。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42" r="254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异地经营车辆面临不同地区的交通环境、道路状况、天气变化等风险，加强安全管理有助于预防和减少事故。</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风险防控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不同地区对于车辆运营的安全标准和要求可能存在差异，确保异地经营车辆遵守当地法规是保障安全的前提。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法规遵守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对于异地经营的企业而言，车辆在外的表现直接关系到企业的形象和声誉，安全管理有助于提升企业形象。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企业形象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异地经营车辆的安全管理重要性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583" r="658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《中华人民共和国道路交通安全法》、《道路运输条例》等法律法规对异地经营车辆的安全管理提出要求。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国家层面</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各地交通运输管理部门针对异地经营车辆可能制定相应的管理细则和安全标准，如车辆年检、驾驶员培训等。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地方层面</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如《道路旅客运输企业安全管理规范》、《道路货物运输及站场管理规定》等行业标准，对异地经营车辆的安全管理提供指导。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相关法律法规和标准要求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异地经营车辆安全管理制度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每日出车前检查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驾驶员需对车辆进行例行检查，包括刹车、转向、灯光等系统，确保车辆处于良好状态。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定期维护保养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按照车辆保养手册要求，对车辆进行定期维护和保养，确保车辆各项性能指标达标。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安全技术检验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定期对车辆进行安全技术检验，如年检、季检等，确保车辆符合国家和地方的安全技术标准。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车辆安全检查制度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875" r="14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特殊情况培训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针对异地经营中可能遇到的特殊情况，如恶劣天气、复杂路况等，对驾驶员进行专项培训，提高驾驶员的适应能力。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上岗前培训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对新入职驾驶员进行安全培训，包括交通法规、安全驾驶技能、应急处置等方面，确保驾驶员具备安全驾驶能力。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定期复训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对在职驾驶员进行定期复训，强化安全意识和驾驶技能，提高驾驶员应对突发情况的能力。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驾驶员安全培训制度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立即停车并报警</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及时救治伤员</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配合事故调查</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报告公司并妥善处理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交通事故应急处理制度</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发生交通事故后，驾驶员应立即停车并报警，保护现场并等待交警处理。</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如有伤员，驾驶员应及时进行救治，拨打急救电话并将伤员送往医院。</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驾驶员应积极配合交警进行事故调查，提供必要的证据和资料。</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驾驶员应及时向公司报告事故情况，并按照公司规定妥善处理后续事宜。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异地经营车辆安全管理措施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定期进行车辆安全检查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企业应建立车辆安全检查制度，定期对异地经营车辆进行安全检查，确保车辆各项安全设施齐全有效。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配备安全辅助设施</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根据车辆运营需要，应配备相应的安全辅助设施，如安全带、灭火器、安全锤等。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严格执行车辆安全技术标准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异地经营车辆必须符合国家及地方相关车辆安全技术标准，如制动系统、转向系统、灯光系统等均应处于良好状态。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车辆安全技术措施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https://d.book118.com/468045036114006032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2024-09-10T09:17:02.432</cp:lastPrinted>
  <dcterms:created xsi:type="dcterms:W3CDTF">2024-09-10T01:17:02Z</dcterms:created>
  <dcterms:modified xsi:type="dcterms:W3CDTF">2024-09-10T01:17:04Z</dcterms:modified>
</cp:coreProperties>
</file>