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67DD8E-94AC-4CE7-9512-06AEC6912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1FC2EE-B163-409F-8F23-0AF57BBA9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9A1A6-1025-4C0A-B24F-3ABE63E38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0D89BF-1AA1-438C-AA4A-18AF96419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5AE111-F6D4-4FB7-9B90-0B8D23B0E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6B63DA-4315-4C94-B607-7549C59A7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896084-CFAD-4739-9F8B-87DCEB392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52E57D-678E-4B1D-B088-B26AD894A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998292-62C7-44E9-9687-84C7D517E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620C2-6825-442B-9681-55EEE6FA5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D636C5-F15D-441C-8FEC-6BBAD04E8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4504012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制定透明公正的绩效与薪酬政策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绩效与薪酬政策现状分析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透明公正的绩效与薪酬政策设计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政策实施与执行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政策效果评估与改进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员工沟通与培训支持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33" r="183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通过制定透明公正的绩效与薪酬政策，激励员工积极投入工作，提高工作效率和业绩。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提高员工积极性和工作效率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确保绩效评估和薪酬分配过程公正、透明，避免出现不公正现象，促进企业内部公平竞争。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促进企业内部公平和竞争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提供具有竞争力的薪酬和福利，吸引和留住优秀的人才，为企业长期发展奠定基础。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吸引和留住优秀人才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708" r="147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简要介绍企业绩效与薪酬政策的目的、原则和实施方法。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绩效与薪酬政策概述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绩效评估标准与流程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薪酬构成与调整机制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政策实施效果与改进措施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详细阐述绩效评估的标准、流程和方法，包括目标设定、评估周期、评估方式等。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分析薪酬的构成要素，如基本工资、奖金、津贴等，并介绍薪酬调整的依据和机制。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总结绩效与薪酬政策的实施效果，针对存在的问题提出改进措施和建议。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绩效与薪酬政策现状分析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绩效评估标准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当前公司采用多维度的绩效评估标准，包括工作成果、团队合作、创新能力等方面。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薪酬结构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薪酬主要由基本工资、绩效奖金、福利待遇等部分组成。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晋升与奖励机制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公司设立明确的晋升通道，并根据员工绩效提供相应的奖励。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现有政策概述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部分绩效评估标准缺乏具体量化指标，导致评估结果主观性较强。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评估标准模糊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薪酬差距大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0875" b="20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奖励机制不完善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1500" b="11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公司内部薪酬差距较大，可能影响员工积极性和留任意愿。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奖励机制过于单一，缺乏针对不同岗位和贡献的差异化奖励。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调查目的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了解员工对现有绩效与薪酬政策的满意度及改进建议。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调查内容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包括绩效评估公正性、薪酬水平、奖励机制等方面。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根据收集到的数据进行分析，总结员工对现有政策的满意度及主要诉求。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透明公正的绩效与薪酬政策设计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625" r="4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公平性原则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激励性原则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竞争性原则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可持续性原则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设计原则与目标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确保绩效评估和薪酬决策过程公正、透明，避免任何形式的歧视和偏见。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参照市场薪酬水平，确保企业薪酬具备竞争力，吸引和留住优秀人才。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通过绩效与薪酬政策激发员工积极性，提高工作投入和产出。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确保绩效与薪酬政策符合企业长期发展战略，促进企业和员工的共同成长。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855" r="1985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设定具体、可衡量的绩效目标，确保员工清楚了解工作要求和期望成果。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明确考核目标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综合考虑员工的工作量、工作质量、工作效率、创新能力、团队合作等多个方面进行评估。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多维度评估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管理者定期与员工进行绩效面谈，提供有针对性的反馈和指导，帮助员工提升绩效。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定期反馈与辅导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将绩效考核结果与薪酬、晋升、培训等方面挂钩，确保绩效管理的有效性。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考核结果运用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绩效考核体系建立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基本工资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绩效工资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奖金与福利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长期激励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薪酬结构设计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将绩效工资与绩效考核结果挂钩，体现员工实际工作表现和贡献。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设立多样化的奖金和福利项目，如年终奖、项目奖金、股票期权、健康保险等，满足员工不同需求。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通过员工持股计划、利润分享等方式，将员工利益与企业长期发展紧密结合。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根据员工的岗位、经验、能力等因素确定基本工资水平，保障员工基本生活需求。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对于绩效表现优秀的员工给予及时、适当的奖励，如晋升、加薪、奖金等，激发员工积极性。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奖惩分明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确保奖励和惩罚措施明确、具体，并与绩效考核结果紧密相关，避免出现主观臆断和不公平现象。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管理者应及时向员工反馈奖励和惩罚情况，解释原因和依据，促进员工对绩效与薪酬政策的认同和理解。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惩罚机制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对于绩效表现不佳的员工采取相应的惩罚措施，如降薪、调岗、解除劳动合同等，确保企业运营的高效性。同时，应提供改进机会和辅导支持，帮助员工提升绩效。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奖励与惩罚机制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政策实施与执行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https://d.book118.com/468045040125006037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2024-09-17T20:21:47.065</cp:lastPrinted>
  <dcterms:created xsi:type="dcterms:W3CDTF">2024-09-17T12:21:47Z</dcterms:created>
  <dcterms:modified xsi:type="dcterms:W3CDTF">2024-09-17T12:21:49Z</dcterms:modified>
</cp:coreProperties>
</file>