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22E1E-3F21-4DF8-BE41-1D5B554CD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DD972-0F9A-4343-9208-5F9BF6387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CCBFF-6BB9-4BE9-8E42-292A63E8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BDD0C-D16B-4E19-BD69-A4BB6117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6A972-1A89-4466-A793-689FF538F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9207B-6F7D-41B2-804C-4CEA2D8D9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BDFFB-AC06-460F-9F60-AD16F5DE0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B5651-9F79-4299-BB0F-C6C42234D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431C7-12B8-4CDC-AD0A-C6DE629AE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661EF-70FD-4C8D-9E56-7871D4364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36F58-8E39-4505-A41C-5EF277A54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607705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护理预测模型构建图解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护理预测模型概述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护理预测模型的构建过程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护理预测模型的应用场景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护理预测模型的挑战和展望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随着医疗技术的进步和人口老龄化，护理需求日益增长，对护理服务的质量和效率提出了更高的要求。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护理预测模型是利用数据和算法对护理需求进行预测的一种工具，有助于优化资源配置，提高护理服务水平。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51" b="146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构建一个有效的护理预测模型，以准确预测未来的护理需求，为护理资源的合理配置提供科学依据。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提高护理服务的效率和质量，满足患者的需求，降低医疗成本，提升医疗机构的竞争力。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护理预测模型概述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预测模型是一种数学模型，通过输入已知数据和参数，对未知结果或趋势进行预测。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为决策者提供数据支持，帮助其更好地制定计划和策略，提前预警和干预，减少风险和损失。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基于统计学方法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利用统计学原理和方法构建模型，如线性回归、逻辑回归等。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利用机器学习算法构建模型，如支持向量机、神经网络等。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利用大数据分析技术，对大量数据进行挖掘和分析，构建预测模型。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护理预测模型的分类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在护理预测模型方面，国外已经取得了一定的研究成果，如慢性病管理、老年护理等领域。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国内在这方面起步较晚，但随着医疗大数据的发展，越来越多的研究开始关注护理预测模型。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未来，随着数据挖掘和机器学习技术的不断发展，护理预测模型将更加精准和智能化。同时，随着医疗行业的不断发展和人们对健康需求的不断提高，护理预测模型的应用场景也将更加广泛。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护理预测模型的构建过程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从医疗机构、患者记录、电子健康档案等途径收集护理相关数据。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去除重复、错误或不完整的数据，确保数据质量。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将数据转换为适合模型训练的格式，如数值型、类别型等。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根据研究目的和数据特征，选择与护理相关的变量。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变量筛选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对原始变量进行转换、组合或处理，以生成新的特征，提高模型性能。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特征工程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根据模型训练结果，选择对预测结果影响较大的特征。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变量选择和特征工程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根据研究目标和数据特点，选择合适的预测模型，如逻辑回归、决策树、随机森林等。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485" r="224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使用处理后的数据训练模型，调整模型参数，以提高预测精度。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使用独立数据集验证模型的预测性能，确保模型的泛化能力。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模型选择和训练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根据研究目的选择合适的评估指标，如准确率、精确率、召回率等。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根据评估结果，对模型进行优化和改进，提高预测性能。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根据评估指标对模型进行评估，分析模型的优缺点。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模型评估和优化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https://d.book118.com/468046077050006047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2024-09-28T16:03:04.707</cp:lastPrinted>
  <dcterms:created xsi:type="dcterms:W3CDTF">2024-09-28T08:03:04Z</dcterms:created>
  <dcterms:modified xsi:type="dcterms:W3CDTF">2024-09-28T08:03:06Z</dcterms:modified>
</cp:coreProperties>
</file>