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0D8547-BDF7-48DD-87DA-82729C3D16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8F6813-2A48-41E1-B66F-A4C4730535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32E88A-C62B-4432-A61F-69BA6DA4F3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8759DC-5C93-4D27-8DE2-F4BF284048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FC80E6-D6DC-4AD4-BF20-7D816B53CA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72B4245-BFD4-424E-9416-E85CE7E601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562BE5-BE99-43A0-8112-7E7086F23E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F188E9-4BA5-4B13-BD02-17B8387335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8CE34C-B97D-4F57-B500-C3AD56CB5A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0136E5-F9C1-4EFF-860D-975AFDC8A6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8C1F2D-FC59-4644-BA39-BCD1C92F1C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8046104033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预防手机过渡使用主题班会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手机过渡使用的现状与影响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如何合理使用手机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手机过渡使用的危害案例分享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班会总结与行动计划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914" r="3191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041" r="3104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165" r="291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主题介绍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分析青少年手机过渡使用的原因，如沉迷游戏、社交媒体等。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介绍手机过渡使用对青少年的影响，包括身体健康、心理健康和学习成绩等方面。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542" r="1454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提高学生对手机过渡使用的认识，了解其危害。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引导学生树立正确的手机使用观念，养成良好的手机使用习惯。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促进班级内部讨论和交流，增强班级凝聚力。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班会目的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手机过渡使用的现状与影响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青少年手机普及率极高，几乎所有学生都有手机。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学生在课堂上使用手机的现象普遍存在，影响课堂秩序。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学生在课余时间过度使用手机，影响休息和社交。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手机过渡使用现状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手机上的社交媒体、游戏等应用容易分散学生的注意力，影响课堂听讲和学习效果。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分散注意力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降低学习效率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产生依赖心理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750" r="15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过度使用手机会占用大量时间，导致学生没有足够的时间用于学习和复习。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部分学生过于依赖手机查询资料，缺乏独立思考和自主学习的能力。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手机过渡使用对学习的影响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长时间盯着手机屏幕会导致视力下降。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648" r="1464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625" r="96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视力下降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低头看手机时间过长，容易引发颈椎问题。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颈椎问题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晚上过度使用手机会影响睡眠质量，导致白天精神状态不佳。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睡眠质量下降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手机过渡使用对健康的影响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如何合理使用手机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947" b="494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399" b="63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399" b="63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制定手机使用时间表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设定每天的固定使用时间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家长和孩子共同商定每天使用手机的时间，并严格遵守。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限制使用时间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在完成学习、作业和家务等任务后，才能使用手机。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周末和假期例外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在周末和假期可以适当放宽使用时间，但仍需控制。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https://d.book118.com/468046104033006035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2024-09-13T23:15:06.753</cp:lastPrinted>
  <dcterms:created xsi:type="dcterms:W3CDTF">2024-09-13T15:15:06Z</dcterms:created>
  <dcterms:modified xsi:type="dcterms:W3CDTF">2024-09-13T15:15:08Z</dcterms:modified>
</cp:coreProperties>
</file>