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43ACB-2397-40DC-80F0-2528CAC21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4ACCE-5B2E-42F5-BA7D-39DD16F2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B2A4B-04D4-467F-9969-D5D36114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837A6-2E00-4A89-BBDC-62EDA8A3A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5577D-AFD9-4CB2-A190-DD60CBD7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77BAA-3110-4321-B0FA-25310ABC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A3F60-1209-4A35-9D8C-ACF1BBCCB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A235E-B201-4133-B408-023850CB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AB01A-1FDD-4C7D-9AC1-4FCD7F3F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07ADE-6E6C-4655-8D80-F54BFC06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DD9A3-9A77-4ED1-A00A-4A46945AD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7022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护理病例查房怎么做PPT课件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通过病例查房，了解患者的病情状况、治疗过程和护理需求，为制定个性化的护理计划提供依据。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病例查房有助于发现护理过程中的不足和问题，及时改进和优化护理方案，提高护理质量和患者满意度。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病例查房为医护人员提供了一个交流和讨论的平台，有助于加强医护之间的沟通和协作，提高医疗团队合作效率。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通过病例查房，护士可以学习到各种疾病的护理知识和技能，积累临床经验，提升专业水平。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病例查房能够及时发现和解决护理过程中的问题，降低患者并发症和不良事件的发生率，保障患者安全。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病例查房有助于合理分配医疗资源，提高医疗资源利用效率，降低医疗成本。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病例查房能够加强医护之间的沟通和协作，增强医护团队的凝聚力和向心力，提高团队整体水平。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选择具有代表性的典型病例，能够反映某一疾病或某一护理问题的特点。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患者同意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优先选择疑难杂症或特殊病例，以提高护理团队的护理技能和经验。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确保患者同意进行病例查房，并尊重患者的隐私和权益。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整理患者的病历资料，包括入院记录、病程记录、护理记录等。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病历资料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收集患者的检查报告，如实验室检查、影像学检查等。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检查报告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整理患者的护理计划与措施，包括护理诊断、护理目标、护理措施等。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病例资料准备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制作PPT课件，包括病例介绍、护理措施、护理效果评价等内容。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准备查房用品，如听诊器、血压计、手电筒等。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根据患者的病情和护理需要，准备必要的护理用品，如输液器、注射器、导管等。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查房物品准备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查房流程与内容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根据护理病例的特点和需求，确定查房的主题和目标，如提高护理效果、解决护理问题等。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收集相关护理病例的资料，包括患者基本信息、病情状况、护理措施等。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根据收集的资料，制作PPT课件，包括文字、图片、表格等形式，以便更好地展示病例情况和护理措施。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在查房前，准备好PPT课件，并确定查房时间和地点。在查房过程中，通过PPT课件展示病例情况和护理措施，并与医护人员进行交流和讨论。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在查房结束后，对查房过程进行总结和反馈，包括对PPT课件的改进和完善，以及对护理措施的优化和调整。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制作PPT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https://d.book118.com/468047022047006023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2024-08-29T21:09:21.643</cp:lastPrinted>
  <dcterms:created xsi:type="dcterms:W3CDTF">2024-08-29T13:09:21Z</dcterms:created>
  <dcterms:modified xsi:type="dcterms:W3CDTF">2024-08-29T13:09:23Z</dcterms:modified>
</cp:coreProperties>
</file>