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EEDE6-B2A5-4487-88D0-D95D399C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D2A1E-03C4-4C93-A67B-E46E15269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31BB5-EF31-4189-B99B-89D2CEC67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FB45A-F305-4E47-95CC-2DBB6BFC4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71643-0564-41AB-BDA0-FB93E85F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A88958-6076-4328-88EC-388FF685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5AB3F-E7D4-4793-88D9-C6C6AF88A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986D1-E09F-4710-B436-5E3249C28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9D639-ED14-4E88-BE2A-086B622E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89A71-22FB-4F5E-81F8-39F3E13A8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F9EE1-614C-4607-A50F-F7D6BBB45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704210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国际赛道文体旅综合产业城项目可行性研究报告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项目建设方案与规划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经济效益评价与社会效益分析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随着全球化进程加速，国际间文化交流日益频繁，文体旅产业作为文化交流的重要载体，呈现出蓬勃发展的态势。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在全球范围内，文化产业、体育产业和旅游产业之间的界限逐渐模糊，产业融合成为大势所趋，为国际赛道文体旅综合产业城的建设提供了有力支撑。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在数字化、智能化技术的推动下，文体旅产业不断创新发展，为游客提供更加多元化、个性化的产品和服务。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国内外文体旅产业发展现状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随着消费升级和人们精神文化需求的提高，对高品质、多元化的文体旅产品和服务的需求日益增长。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各级政府出台了一系列支持文体旅产业发展的政策，为国际赛道文体旅综合产业城的建设提供了政策保障。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项目所在地拥有丰富的自然、历史和文化资源，为打造独具特色的国际赛道文体旅综合产业城提供了有利条件。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项目提出背景及必要性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国际赛道文体旅综合产业城的建设将有力推动相关产业的发展，形成产业集聚效应，促进区域经济增长。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提升城市形象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项目建成后将成为城市的新地标和文化名片，提升城市的知名度和美誉度。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国际赛道文体旅综合产业城将吸引来自世界各地的游客前来参观、体验和交流，促进不同文化之间的交流与融合。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项目将为当地居民提供更多元化、高品质的文体旅产品和服务，丰富居民的精神文化生活，提高生活质量。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以高端体育旅游、文化娱乐、休闲度假市场为主，兼顾大众健身、青少年培训等多元化市场。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随着消费升级和人们对健康、品质生活的追求，高端体育旅游、文化娱乐等市场需求持续增长。同时，国家政策鼓励体育产业、文化产业和旅游业融合发展，为项目提供了广阔的市场空间。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竞争对手分析与差异化策略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目前市场上已有一些类似项目，但在专业度、品牌影响力和产业链整合等方面存在不足。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通过引入国际顶级赛事、打造专业运动场馆、提供个性化定制服务等措施，提升项目专业度和品牌影响力。同时，整合上下游资源，构建完整的文体旅产业链，形成竞争优势。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差异化策略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随着全球化和数字化的发展，体育产业、文化产业和旅游业将进一步融合，形成更加多元化、个性化的市场需求。同时，国家政策将持续支持文体旅产业的发展，为项目提供有利的政策环境。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抓住数字化发展机遇，利用大数据、人工智能等技术手段，提升项目运营效率和服务质量。同时，积极拓展国际市场，吸引更多国际游客和投资者，提升项目的国际影响力。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机遇挖掘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市场趋势预测及机遇挖掘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项目建设方案与规划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赛道核心区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围绕国际赛道，打造专业赛车场、观众看台、赛车服务中心等核心设施，满足高端赛事和日常训练需求。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布局影视制作、音乐创作、艺术展示等文化产业设施，吸引文化创意人才和企业集聚。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旅游休闲区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结合当地自然风光和人文资源，规划旅游线路、度假酒店、特色餐饮等旅游休闲设施，提供丰富的旅游体验。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体育健身区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建设各类体育场馆、健身中心、户外运动设施等，满足市民日常健身和体育竞技需求。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总体规划布局及功能分区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交通基础设施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市政基础设施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规划建设供水、供电、供气、排水等市政设施，保障项目正常运营。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信息化基础设施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构建高速、安全的信息网络，提供云计算、大数据等技术支持。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完善道路网络，提高交通通达性；建设智能交通系统，提升交通运行效率。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生态环境基础设施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加强绿化工程、水体治理等生态环境建设，营造良好的生态环境。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产业融合模式创新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探索“文化+体育+旅游”产业融合发展的新模式，形成相互促进、共同发展的良好格局。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品牌塑造与推广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打造具有国际影响力的文体旅品牌，通过国际赛事、文化交流活动等方式提升品牌知名度。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开发具有地方特色的文体旅产品和服务，满足多样化市场需求。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加强与国内外相关产业和企业的合作与交流，实现资源共享和优势互补。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文体旅产业融合发展策略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投资估算与资金筹措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https://d.book118.com/468047042107006033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2024-09-11T16:49:58.926</cp:lastPrinted>
  <dcterms:created xsi:type="dcterms:W3CDTF">2024-09-11T08:49:58Z</dcterms:created>
  <dcterms:modified xsi:type="dcterms:W3CDTF">2024-09-11T08:50:01Z</dcterms:modified>
</cp:coreProperties>
</file>