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152C0C-E3DF-4AD1-9ADB-C798839DA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829D20-966E-48D0-8A56-B25A390A6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E9EF3D-8051-423C-856E-B430B7257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E94690-000E-4842-B833-91DFEE8E5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DF2442-6D7A-4F8F-B44F-E1FFEA6D8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F8E422-76D9-4326-928D-1A22959C1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692DED-702D-496F-9FD5-9ADD5B4F8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598CC7-5D9E-4996-807F-D586A9E3D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B86A9-272C-4BB2-B2C2-27422CAE4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8831A-A168-4185-90E6-EB5BEDD557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F73FF7-07F3-4248-BFDC-A395DFF8A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4711010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脚踝骨折护理查房ppt课件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脚踝骨折概述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脚踝骨折治疗方法及护理配合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患者心理支持及沟通技巧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营养支持与饮食调整建议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脚踝骨折概述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747" r="2674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730" r="3273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004" r="3300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脚踝骨折是指踝关节周围骨骼的完整性或连续性中断，通常包括内踝、外踝、后踝等部位的骨折。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根据骨折部位和程度，可分为内踝骨折、外踝骨折、双踝骨折、三踝骨折等类型。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304" b="2430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脚踝骨折通常由外伤引起，如扭伤、撞击、高处坠落等。骨质疏松、骨肿瘤等疾病也可能导致骨折。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骨质疏松、肥胖、糖尿病等慢性疾病，以及长期穿高跟鞋、剧烈运动等不良生活习惯，均可增加脚踝骨折的风险。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患者通常表现为踝关节肿胀、疼痛、活动受限等症状。严重者可出现关节畸形、骨擦音或骨擦感等体征。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通过询问病史、观察症状体征以及进行X线、CT等影像学检查，医生可以对脚踝骨折进行准确诊断。同时，还需注意与踝关节扭伤等疾病的鉴别诊断。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127" r="24127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脚踝骨折治疗方法及护理配合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906" r="390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采用石膏固定、支具固定等方法，保持骨折部位稳定，促进骨折愈合。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保守治疗措施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密切观察石膏或支具的松紧度，及时调整，保持固定效果；定期清洁皮肤，防止感染；指导患者进行适当的肌肉收缩锻炼，预防肌肉萎缩。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护理要点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保守治疗措施及护理要点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手术治疗方式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根据骨折类型和患者情况，选择合适的内固定或外固定手术方式。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保持伤口清洁干燥，定期换药，预防感染；密切观察患肢血运、感觉及运动情况，及时发现并处理并发症；指导患者进行正确的功能锻炼，促进关节功能恢复。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手术治疗方式及术后护理措施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根据患者的年龄、身体状况、骨折类型及愈合情况，制定个性化的康复训练计划。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制定个性化康复训练计划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指导患者进行关节活动度训练、肌力训练、平衡训练等，逐步恢复关节功能和肌肉力量；定期进行康复评估，调整训练计划，确保康复效果。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执行康复训练计划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关注患者的心理变化，给予心理支持和鼓励；向患者及家属进行健康教育，提高其对骨折治疗和康复的认识和重视程度。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心理护理与健康教育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康复训练计划制定与执行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并发症预防与处理策略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777" b="107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感染防控措施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严格执行无菌操作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在伤口处理和手术过程中，医护人员需遵循无菌操作原则，减少细菌污染的风险。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定期伤口清洁与换药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保持伤口清洁干燥，定期更换敷料，避免感染发生。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预防性使用抗生素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根据患者病情和医生建议，可预防性使用抗生素以降低感染风险。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早期活动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药物预防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物理预防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深静脉血栓风险评估与干预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543" r="1454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针对患者个体情况，评估深静脉血栓发生的风险，如年龄、手术类型、卧床时间等。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鼓励患者尽早进行床上活动，如踝泵运动、股四头肌收缩等，促进血液循环。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根据患者病情和医生建议，可使用抗凝药物进行预防。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使用间歇性充气加压装置、穿弹力袜等物理方法，减少静脉血液淤滞。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https://d.book118.com/468047110104006023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2024-08-30T08:36:34.996</cp:lastPrinted>
  <dcterms:created xsi:type="dcterms:W3CDTF">2024-08-30T00:36:35Z</dcterms:created>
  <dcterms:modified xsi:type="dcterms:W3CDTF">2024-08-30T00:36:37Z</dcterms:modified>
</cp:coreProperties>
</file>