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F9A13-A542-45A9-A509-B7FC35F0F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496E6-763D-4E51-BAF5-929A6A421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B9F85-CA54-4AB8-A352-5C9103515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1B0B3-D766-4B84-B027-212484501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655B9-F659-4044-84B0-07102CBF7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59D70A-EA26-4E87-BDFA-CC8ED39AF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1403B6-A74A-49F0-B692-BB4AB7E6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B438F-FE2A-4031-B0CC-8EC724044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37B75-37DD-40E3-9988-D1F49E7DA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36916-78AC-4039-AB3A-F5C65FDEE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CE51B-6A15-4BD5-A85C-47DACE514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7134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制造业员工团队管理培训打造高效团队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制造业员工团队管理现状与挑战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打造高效团队关键要素及方法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领导力在高效团队建设中作用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激励机制在高效团队中应用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持续改进，实现卓越团队管理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团队基本概念与重要性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两个或两个以上、相互依赖的、承诺共同的规则，具有共同愿景、愿意为共同的目标而努力的互补技能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有共同的目标，成员之间相互依赖、相互信任，具有协作精神和集体意识，能够共同承担责任。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高效团队能够产生更好的工作成果，提高企业的整体绩效。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45" r="334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高效团队能够更好地适应市场变化，提高企业的竞争力。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高效团队具有更强的创新意识和能力，能够推动企业不断创新发展。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高效团队对企业价值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成功的团队具有清晰、明确的目标，每个成员都能够理解和认同目标。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成功的团队拥有有效的领导者，能够带领团队不断前进、激励团队成员积极工作。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有效的领导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成功的团队成员之间沟通顺畅，能够及时、准确地传递信息，避免误解和冲突。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成功的团队成员之间相互信任，能够坦诚相待、互相支持，形成紧密的合作关系。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成功的团队能够根据成员的特点和优势进行合理的分工，使每个成员都能够充分发挥自己的潜力。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合理的分工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案例分析：成功团队因素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制造业员工团队管理现状与挑战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11" b="98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008" b="150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当前制造业员工团队管理现状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团队结构复杂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制造业员工团队通常包括生产、技术、质量、采购等多个部门，各部门之间协作紧密，团队结构相对复杂。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技能水平参差不齐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团队成员技能水平差异较大，部分员工缺乏必要的技能和知识，影响团队整体绩效。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沟通协作不畅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部门间沟通不足，信息传递不及时，导致工作重复、资源浪费等问题。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随着全球化进程的加速，制造业市场竞争日益激烈，要求企业不断提高生产效率、降低成本、提升产品质量。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046" r="2204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新技术、新工艺不断涌现，要求员工不断学习新知识、新技能，适应技术发展的需求。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792" r="7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制造业员工流动率较高，新员工需要一定时间适应工作环境和团队文化，影响团队稳定性和绩效。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员工流动率高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面临挑战与问题分析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加强团队沟通协作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建立良好的沟通机制，促进部门间信息交流，提高团队协作效率。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打造高效执行力团队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通过培训和激励机制，提高员工的执行力和工作效率，实现团队目标。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通过培训和学习，提高员工的技能和知识水平，增强团队整体实力。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改进方向和目标设定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打造高效团队关键要素及方法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确保每个成员都了解并认同团队目标，将个人目标与团队目标紧密结合。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设定清晰、可衡量的团队目标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激发团队成员的归属感和使命感，形成共同的价值观和行动准则。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建立共同愿景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明确共同目标和愿景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营造开放、坦诚的沟通氛围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鼓励团队成员积极表达意见和建议，尊重差异，求同存异。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定期举行团队会议，及时了解工作进展和成员需求，确保信息畅通无阻。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44" r="20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建立信任和良好沟通机制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827" r="258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根据团队成员的特长和优势，合理分配任务和资源，确保人尽其才，物尽其用。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合理分配资源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打破部门壁垒，促进不同部门之间的协作与配合，形成协同作战的团队氛围。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优化资源配置，提升协作效率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https://d.book118.com/468047134133006036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2024-09-16T10:20:15.379</cp:lastPrinted>
  <dcterms:created xsi:type="dcterms:W3CDTF">2024-09-16T02:20:15Z</dcterms:created>
  <dcterms:modified xsi:type="dcterms:W3CDTF">2024-09-16T02:20:17Z</dcterms:modified>
</cp:coreProperties>
</file>