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375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7389E-3CBF-433F-8589-0474F81B0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65661-9DAA-40E4-AC68-A381C2538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A1F28-A829-437C-9F31-ACC6EE802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2163E-AEA8-49B0-A086-9384DA046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3D1A8-440F-4F73-85A9-65271C306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4DF75-C42C-4340-AF9E-15A972841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5D949-DA17-444A-8DFD-6CC28F824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7BD6E-47FC-4D88-86DC-F8B9CFD92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A8A84-082E-4A46-BE4D-E7BCE1248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CB000-01D3-4A89-806D-EE08919DB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CB1DC-7015-4867-B5D9-8911FBA6C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image" Target="../media/image3.png" /><Relationship Id="rId7" Type="http://schemas.openxmlformats.org/officeDocument/2006/relationships/tags" Target="../tags/tag2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image" Target="../media/image3.png" /><Relationship Id="rId7" Type="http://schemas.openxmlformats.org/officeDocument/2006/relationships/tags" Target="../tags/tag2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image" Target="../media/image3.png" /><Relationship Id="rId7" Type="http://schemas.openxmlformats.org/officeDocument/2006/relationships/tags" Target="../tags/tag3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image" Target="../media/image3.png" /><Relationship Id="rId7" Type="http://schemas.openxmlformats.org/officeDocument/2006/relationships/tags" Target="../tags/tag3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6.xml" /><Relationship Id="rId11" Type="http://schemas.openxmlformats.org/officeDocument/2006/relationships/tags" Target="../tags/tag317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image" Target="../media/image3.png" /><Relationship Id="rId7" Type="http://schemas.openxmlformats.org/officeDocument/2006/relationships/tags" Target="../tags/tag3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image" Target="../media/image3.png" /><Relationship Id="rId7" Type="http://schemas.openxmlformats.org/officeDocument/2006/relationships/tags" Target="../tags/tag3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image" Target="../media/image3.png" /><Relationship Id="rId7" Type="http://schemas.openxmlformats.org/officeDocument/2006/relationships/tags" Target="../tags/tag34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9.xml" /><Relationship Id="rId11" Type="http://schemas.openxmlformats.org/officeDocument/2006/relationships/tags" Target="../tags/tag350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Relationship Id="rId7" Type="http://schemas.openxmlformats.org/officeDocument/2006/relationships/tags" Target="../tags/tag348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tags" Target="../tags/tag353.xml" /><Relationship Id="rId7" Type="http://schemas.openxmlformats.org/officeDocument/2006/relationships/tags" Target="../tags/tag354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3.png" /><Relationship Id="rId7" Type="http://schemas.openxmlformats.org/officeDocument/2006/relationships/tags" Target="../tags/tag35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4.xml" /><Relationship Id="rId11" Type="http://schemas.openxmlformats.org/officeDocument/2006/relationships/tags" Target="../tags/tag365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3.png" /><Relationship Id="rId7" Type="http://schemas.openxmlformats.org/officeDocument/2006/relationships/tags" Target="../tags/tag36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3.xml" /><Relationship Id="rId11" Type="http://schemas.openxmlformats.org/officeDocument/2006/relationships/tags" Target="../tags/tag374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0003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新课程标准下苏教版小学科学与数学可整合内容梳理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一、苏教版小学科学与数学的整合内容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三、苏教版小学科学与数学整合的实施策略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3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4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5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6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二、苏教版小学科学与数学整合的必要性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7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18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19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0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1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2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3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4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新课程标准的指导下，小学科学与数学两门学科的整合教学成为了教育改革的重要方向。苏教版小学科学与数学教材的编写注重学科之间的交叉与融合，为教师提供了丰富的教学资源。本次演示旨在梳理苏教版小学科学与数学可整合的内容，探讨其整合的必要性与实施策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一、苏教版小学科学与数学的整合内容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1、物质科学领域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1、物质科学领域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物质科学领域是小学科学与数学整合的重要内容之一。学生通过观察、实验等活动，了解物质的基本性质和变化规律，掌握相关的数学概念和方法。例如，在探究物体沉浮的实验中，学生需要测量、计算物体的体积、重量等数据，运用数学的知识进行数据分析，得出结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2、生命科学领域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2、生命科学领域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生命科学领域也是科学与数学整合的切入点。学生通过观察生物体的结构、功能等特征，了解生命的奥秘，同时学习相关的数学知识和方法。例如，在探究植物生长的实验中，学生需要记录植物的高度、叶片数量等数据，运用数学图表和公式进行数据分析，得出植物生长的规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3、地球与宇宙科学领域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3、地球与宇宙科学领域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地球与宇宙科学领域是小学科学与数学的又一整合内容。学生通过观察地球的形状、结构以及天体的运动规律，了解地球与宇宙的关系，同时学习相关的数学知识和方法。例如，在探究地球运动的实验中，学生需要运用球体、圆周等数学知识，理解地球的自转和公转运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二、苏教版小学科学与数学整合的必要性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1、提高学生综合素质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1、提高学生综合素质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苏教版小学科学与数学的整合教学有助于提高学生的综合素质。通过学科之间的交叉与融合，学生可以拓展知识面，培养跨学科思维能力和实践能力，促进全面发展。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2、强化数学应用意识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2、强化数学应用意识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数学作为一门基础学科，具有广泛的应用价值。通过科学与数学的整合教学，学生可以在实际情境中运用数学知识解决问题，增强数学应用意识，提高数学学习的兴趣和动力。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3、促进教师专业发展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3、促进教师专业发展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科学与数学的整合教学对教师的专业素养提出了更高的要求。教师需要不断更新教育观念，拓展学科知识面，提高教学能力，从而更好地适应教育改革的需求。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三、苏教版小学科学与数学整合的实施策略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1、优化教材内容与结构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1、优化教材内容与结构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苏教版小学科学与数学的教材应进一步优化内容与结构，加强学科之间的与整合。教材编写者应深入挖掘科学与数学学科之间的交叉点，设计富有探究性和实践性的教学内容，促进学生的跨学科学习。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2、强化教学方法与手段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2、强化教学方法与手段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教师在教学过程中应注重科学与数学的整合教学，积极探索有效的教学方法与手段。教师可以采用项目式学习、案例分析、实验教学等方法，引导学生积极参与探究过程，培养学生的思维能力和实践能力。同时，教师应利用信息技术手段，如数字实验室、虚拟仿真实验等，提高教学效果和学生的学习兴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3、加强教师培训与交流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https://d.book118.com/468050003001006030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24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PowerPoint Presentation</vt:lpstr>
      <vt:lpstr>1、物质科学领域</vt:lpstr>
      <vt:lpstr>PowerPoint Presentation</vt:lpstr>
      <vt:lpstr>2、生命科学领域</vt:lpstr>
      <vt:lpstr>PowerPoint Presentation</vt:lpstr>
      <vt:lpstr>3、地球与宇宙科学领域</vt:lpstr>
      <vt:lpstr>PowerPoint Presentation</vt:lpstr>
      <vt:lpstr>PowerPoint Presentation</vt:lpstr>
      <vt:lpstr>1、提高学生综合素质</vt:lpstr>
      <vt:lpstr>PowerPoint Presentation</vt:lpstr>
      <vt:lpstr>2、强化数学应用意识</vt:lpstr>
      <vt:lpstr>PowerPoint Presentation</vt:lpstr>
      <vt:lpstr>3、促进教师专业发展</vt:lpstr>
      <vt:lpstr>PowerPoint Presentation</vt:lpstr>
      <vt:lpstr>PowerPoint Presentation</vt:lpstr>
      <vt:lpstr>1、优化教材内容与结构</vt:lpstr>
      <vt:lpstr>PowerPoint Presentation</vt:lpstr>
      <vt:lpstr>2、强化教学方法与手段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2024-09-06T02:58:59.876</cp:lastPrinted>
  <dcterms:created xsi:type="dcterms:W3CDTF">2024-09-05T18:58:59Z</dcterms:created>
  <dcterms:modified xsi:type="dcterms:W3CDTF">2024-09-05T18:59:07Z</dcterms:modified>
</cp:coreProperties>
</file>